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8" r:id="rId2"/>
    <p:sldId id="350" r:id="rId3"/>
    <p:sldId id="349" r:id="rId4"/>
    <p:sldId id="351" r:id="rId5"/>
    <p:sldId id="352" r:id="rId6"/>
    <p:sldId id="353" r:id="rId7"/>
  </p:sldIdLst>
  <p:sldSz cx="12192000" cy="6858000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ลักษณะสีปานกลาง 2 - เน้น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5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A7BF3D-3661-43D8-AAE8-50601C7D95AD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th-TH"/>
        </a:p>
      </dgm:t>
    </dgm:pt>
    <dgm:pt modelId="{532606BD-C0AC-4AF9-9CD4-61743BD7403B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มาตรการที่ 1</a:t>
          </a:r>
          <a:b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...................</a:t>
          </a:r>
        </a:p>
      </dgm:t>
    </dgm:pt>
    <dgm:pt modelId="{DE36929C-7848-4D3F-8D3B-B7A85ACD8BBE}" type="parTrans" cxnId="{A26E087B-0596-4873-8410-D22C5E544273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FC6F417-2E2F-48FE-BF2A-B5C389EA2768}" type="sibTrans" cxnId="{A26E087B-0596-4873-8410-D22C5E544273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B5D2598-6136-4B91-A616-79FB850D7864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F94CE2D-18BA-4BE1-B219-E1C0CFD57C10}" type="parTrans" cxnId="{7B5021A1-EBC8-4120-B286-1E2E18C66EB9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5B38DFD-7186-4544-930E-E664D828C73C}" type="sibTrans" cxnId="{7B5021A1-EBC8-4120-B286-1E2E18C66EB9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0921803-E5C2-4544-BB72-8137A1691469}">
      <dgm:prSet phldrT="[Text]" phldr="1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541454B-F7C1-4447-B3D5-BC552E5820AB}" type="parTrans" cxnId="{B640F673-3799-47DA-915A-8A389C21CFA7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B0B659C-2822-4548-AA99-D06C3AFD0BE9}" type="sibTrans" cxnId="{B640F673-3799-47DA-915A-8A389C21CFA7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A38A93E-7092-4C4E-B8D1-28C3D21DF313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มาตรการที่ 2</a:t>
          </a:r>
          <a:b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.....................</a:t>
          </a:r>
        </a:p>
      </dgm:t>
    </dgm:pt>
    <dgm:pt modelId="{2554DFA6-EB73-4CC4-8F3E-BDDF2D1A31FD}" type="parTrans" cxnId="{006F5262-CEE1-4A00-BB0A-67B9936BF7C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C375AC7-AEA4-4D68-97C3-71E01FB43774}" type="sibTrans" cxnId="{006F5262-CEE1-4A00-BB0A-67B9936BF7C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AB7A278-603E-41C9-AF2A-008B21D115EF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5149061-E570-4007-8FDE-F0A1CD441908}" type="parTrans" cxnId="{CE0266A2-D5D7-4949-80F2-7AF12151BCD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C49A3DC-0DA7-44C1-B78F-A6E48DD22EDF}" type="sibTrans" cxnId="{CE0266A2-D5D7-4949-80F2-7AF12151BCD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8DB52D7-A432-4DE6-A5EE-1A56DE74D355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A471786-0D99-40D0-BA7B-15221B2C62C0}" type="parTrans" cxnId="{75258498-A00A-4476-88CC-F9F347EAE1A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E730F6A-82B4-4ADD-97C7-EC4D8BC6C88E}" type="sibTrans" cxnId="{75258498-A00A-4476-88CC-F9F347EAE1A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AB1DFE1-67CD-4EB5-ADD6-62D749E9BC6A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มาตรการที่ 3</a:t>
          </a:r>
          <a:b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.............................</a:t>
          </a:r>
        </a:p>
      </dgm:t>
    </dgm:pt>
    <dgm:pt modelId="{02E66FC9-E411-4167-B0DA-7DFF579C9A96}" type="parTrans" cxnId="{2E97DFA5-3B1F-465E-A454-DC8062A11A41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FA1FE45-5E68-46EF-8B83-C0DEFF9B4991}" type="sibTrans" cxnId="{2E97DFA5-3B1F-465E-A454-DC8062A11A41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69F1430-B05A-45D4-9E26-0B62FADC11ED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9501860-DE36-4CE6-9499-3ED44E6273FA}" type="parTrans" cxnId="{CC83771B-A599-4C7B-BA31-897A7B349494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E50880F-FA7A-40FD-ABC2-AD5984AE5DF5}" type="sibTrans" cxnId="{CC83771B-A599-4C7B-BA31-897A7B349494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EC3CF12-C29F-49DB-A0C7-A9E967AC84B0}">
      <dgm:prSet phldrT="[Text]" phldr="1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B0CC330-2093-49B3-A6FE-D112A43A946C}" type="parTrans" cxnId="{143A56C6-780C-4751-8D75-EFF4D53A439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C165675-FD50-45A1-91FE-C22EDC7598D8}" type="sibTrans" cxnId="{143A56C6-780C-4751-8D75-EFF4D53A439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8204956-7DE5-4C45-9915-1DC97AEE6D01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มาตรการที่ 4</a:t>
          </a:r>
          <a:b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</a:br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.........................</a:t>
          </a:r>
        </a:p>
      </dgm:t>
    </dgm:pt>
    <dgm:pt modelId="{9501018A-0EA8-4439-BD00-2D1F3DB633F3}" type="parTrans" cxnId="{C356ED9A-7330-405A-8B04-5725C71DC3A6}">
      <dgm:prSet/>
      <dgm:spPr/>
      <dgm:t>
        <a:bodyPr/>
        <a:lstStyle/>
        <a:p>
          <a:endParaRPr lang="th-TH" sz="2400"/>
        </a:p>
      </dgm:t>
    </dgm:pt>
    <dgm:pt modelId="{7B53C079-241D-4011-8274-19A630083E20}" type="sibTrans" cxnId="{C356ED9A-7330-405A-8B04-5725C71DC3A6}">
      <dgm:prSet/>
      <dgm:spPr/>
      <dgm:t>
        <a:bodyPr/>
        <a:lstStyle/>
        <a:p>
          <a:endParaRPr lang="th-TH" sz="2400"/>
        </a:p>
      </dgm:t>
    </dgm:pt>
    <dgm:pt modelId="{E16228CA-F842-4BE9-A3E6-0ED68E2D2ECE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E6D49BE-BB30-45FC-AEA4-ADA849AA6C77}" type="parTrans" cxnId="{4E93B545-3A54-4C05-8C1F-0F0C95E660AD}">
      <dgm:prSet/>
      <dgm:spPr/>
      <dgm:t>
        <a:bodyPr/>
        <a:lstStyle/>
        <a:p>
          <a:endParaRPr lang="th-TH" sz="2400"/>
        </a:p>
      </dgm:t>
    </dgm:pt>
    <dgm:pt modelId="{45E139A7-E227-411B-AA56-3D4F0C09E053}" type="sibTrans" cxnId="{4E93B545-3A54-4C05-8C1F-0F0C95E660AD}">
      <dgm:prSet/>
      <dgm:spPr/>
      <dgm:t>
        <a:bodyPr/>
        <a:lstStyle/>
        <a:p>
          <a:endParaRPr lang="th-TH" sz="2400"/>
        </a:p>
      </dgm:t>
    </dgm:pt>
    <dgm:pt modelId="{DD0F1946-2D2C-4024-AB31-42C6B5223BF7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174E5B7-A2E6-4381-98FF-E038E4442598}" type="parTrans" cxnId="{0AFCC8D0-169E-4208-99FD-4D4A4F37AC0B}">
      <dgm:prSet/>
      <dgm:spPr/>
      <dgm:t>
        <a:bodyPr/>
        <a:lstStyle/>
        <a:p>
          <a:endParaRPr lang="th-TH" sz="2400"/>
        </a:p>
      </dgm:t>
    </dgm:pt>
    <dgm:pt modelId="{28C8FF24-28A9-48A7-9E03-ECD68E086814}" type="sibTrans" cxnId="{0AFCC8D0-169E-4208-99FD-4D4A4F37AC0B}">
      <dgm:prSet/>
      <dgm:spPr/>
      <dgm:t>
        <a:bodyPr/>
        <a:lstStyle/>
        <a:p>
          <a:endParaRPr lang="th-TH" sz="2400"/>
        </a:p>
      </dgm:t>
    </dgm:pt>
    <dgm:pt modelId="{FEDA1EE7-ECEC-44AB-95F8-33086CF65136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734A85B-99FC-458E-BFFA-386E1B4628C1}" type="parTrans" cxnId="{C08DAB8E-0DE0-4076-B87D-75285BE96CFB}">
      <dgm:prSet/>
      <dgm:spPr/>
      <dgm:t>
        <a:bodyPr/>
        <a:lstStyle/>
        <a:p>
          <a:endParaRPr lang="th-TH" sz="2400"/>
        </a:p>
      </dgm:t>
    </dgm:pt>
    <dgm:pt modelId="{A1AB391E-FE46-4976-BCDA-6CAFA3597B69}" type="sibTrans" cxnId="{C08DAB8E-0DE0-4076-B87D-75285BE96CFB}">
      <dgm:prSet/>
      <dgm:spPr/>
      <dgm:t>
        <a:bodyPr/>
        <a:lstStyle/>
        <a:p>
          <a:endParaRPr lang="th-TH" sz="2400"/>
        </a:p>
      </dgm:t>
    </dgm:pt>
    <dgm:pt modelId="{8F09F7E8-9421-424D-AB6D-45C6612C3F63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713B4BA-2435-4B4E-8373-57E86C7EEE5E}" type="parTrans" cxnId="{30D2FB1A-2D78-490F-AFE0-944D1045DFB4}">
      <dgm:prSet/>
      <dgm:spPr/>
      <dgm:t>
        <a:bodyPr/>
        <a:lstStyle/>
        <a:p>
          <a:endParaRPr lang="th-TH" sz="2400"/>
        </a:p>
      </dgm:t>
    </dgm:pt>
    <dgm:pt modelId="{02DB9609-37CA-477E-86E7-EAB83AD6EA71}" type="sibTrans" cxnId="{30D2FB1A-2D78-490F-AFE0-944D1045DFB4}">
      <dgm:prSet/>
      <dgm:spPr/>
      <dgm:t>
        <a:bodyPr/>
        <a:lstStyle/>
        <a:p>
          <a:endParaRPr lang="th-TH" sz="2400"/>
        </a:p>
      </dgm:t>
    </dgm:pt>
    <dgm:pt modelId="{8A13E1E4-88AD-415C-ADB7-3387F527287B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A988251-831D-45AD-8673-4F6BEFFB853E}" type="parTrans" cxnId="{BB896C83-B9F5-4E15-87C6-6C69645970D5}">
      <dgm:prSet/>
      <dgm:spPr/>
      <dgm:t>
        <a:bodyPr/>
        <a:lstStyle/>
        <a:p>
          <a:endParaRPr lang="th-TH" sz="2400"/>
        </a:p>
      </dgm:t>
    </dgm:pt>
    <dgm:pt modelId="{A2C6E15D-FE24-4710-B638-818F2A02827D}" type="sibTrans" cxnId="{BB896C83-B9F5-4E15-87C6-6C69645970D5}">
      <dgm:prSet/>
      <dgm:spPr/>
      <dgm:t>
        <a:bodyPr/>
        <a:lstStyle/>
        <a:p>
          <a:endParaRPr lang="th-TH" sz="2400"/>
        </a:p>
      </dgm:t>
    </dgm:pt>
    <dgm:pt modelId="{9E4490A3-242A-452E-8FA1-BE4002DC6A22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E4310DF-FB56-4FB5-B2F3-86D2CCAE799B}" type="parTrans" cxnId="{0488978F-BC63-46AD-9F35-71D38CEB5ACA}">
      <dgm:prSet/>
      <dgm:spPr/>
      <dgm:t>
        <a:bodyPr/>
        <a:lstStyle/>
        <a:p>
          <a:endParaRPr lang="th-TH" sz="2400"/>
        </a:p>
      </dgm:t>
    </dgm:pt>
    <dgm:pt modelId="{62EA0FC8-D91A-45B2-96C6-D4B47DF4ED1D}" type="sibTrans" cxnId="{0488978F-BC63-46AD-9F35-71D38CEB5ACA}">
      <dgm:prSet/>
      <dgm:spPr/>
      <dgm:t>
        <a:bodyPr/>
        <a:lstStyle/>
        <a:p>
          <a:endParaRPr lang="th-TH" sz="2400"/>
        </a:p>
      </dgm:t>
    </dgm:pt>
    <dgm:pt modelId="{320E46E7-7CCA-45AE-85BD-B37CDB203D80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6C39426-64E4-4AC2-994B-5F487C0D7D39}" type="parTrans" cxnId="{C7E49C7C-4E0F-4AB3-A68A-F4903D72B895}">
      <dgm:prSet/>
      <dgm:spPr/>
      <dgm:t>
        <a:bodyPr/>
        <a:lstStyle/>
        <a:p>
          <a:endParaRPr lang="th-TH" sz="2400"/>
        </a:p>
      </dgm:t>
    </dgm:pt>
    <dgm:pt modelId="{A8D3939D-F58A-4EE7-938F-F9D46B56E207}" type="sibTrans" cxnId="{C7E49C7C-4E0F-4AB3-A68A-F4903D72B895}">
      <dgm:prSet/>
      <dgm:spPr/>
      <dgm:t>
        <a:bodyPr/>
        <a:lstStyle/>
        <a:p>
          <a:endParaRPr lang="th-TH" sz="2400"/>
        </a:p>
      </dgm:t>
    </dgm:pt>
    <dgm:pt modelId="{917C3D33-EE7D-47CB-AFA5-14D411BDC161}" type="pres">
      <dgm:prSet presAssocID="{7BA7BF3D-3661-43D8-AAE8-50601C7D95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932FAC-A033-4E1E-ADBE-3294E55B3DB9}" type="pres">
      <dgm:prSet presAssocID="{532606BD-C0AC-4AF9-9CD4-61743BD7403B}" presName="composite" presStyleCnt="0"/>
      <dgm:spPr/>
    </dgm:pt>
    <dgm:pt modelId="{E6636CDD-5B53-4B1B-9095-D5FF14B2490A}" type="pres">
      <dgm:prSet presAssocID="{532606BD-C0AC-4AF9-9CD4-61743BD7403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7EF65-2D4D-40AA-ABB5-2C83B3F97656}" type="pres">
      <dgm:prSet presAssocID="{532606BD-C0AC-4AF9-9CD4-61743BD7403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89505-4953-4BEF-A568-2F2B6630D9AB}" type="pres">
      <dgm:prSet presAssocID="{7FC6F417-2E2F-48FE-BF2A-B5C389EA2768}" presName="space" presStyleCnt="0"/>
      <dgm:spPr/>
    </dgm:pt>
    <dgm:pt modelId="{4E32D589-F725-4BD3-AD65-902DA33BEB21}" type="pres">
      <dgm:prSet presAssocID="{3A38A93E-7092-4C4E-B8D1-28C3D21DF313}" presName="composite" presStyleCnt="0"/>
      <dgm:spPr/>
    </dgm:pt>
    <dgm:pt modelId="{915D5A09-6891-4830-8D5E-B8251006E85E}" type="pres">
      <dgm:prSet presAssocID="{3A38A93E-7092-4C4E-B8D1-28C3D21DF3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29A50-B9EB-4216-9C36-6C652F666B47}" type="pres">
      <dgm:prSet presAssocID="{3A38A93E-7092-4C4E-B8D1-28C3D21DF31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EC5CC-1471-4A75-99CB-DD3F76878553}" type="pres">
      <dgm:prSet presAssocID="{AC375AC7-AEA4-4D68-97C3-71E01FB43774}" presName="space" presStyleCnt="0"/>
      <dgm:spPr/>
    </dgm:pt>
    <dgm:pt modelId="{573BDA34-1B0E-4206-9DFD-338C17B170A5}" type="pres">
      <dgm:prSet presAssocID="{CAB1DFE1-67CD-4EB5-ADD6-62D749E9BC6A}" presName="composite" presStyleCnt="0"/>
      <dgm:spPr/>
    </dgm:pt>
    <dgm:pt modelId="{65DD7798-687A-47EF-91C3-80817A97C792}" type="pres">
      <dgm:prSet presAssocID="{CAB1DFE1-67CD-4EB5-ADD6-62D749E9BC6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E8B9EB-0764-47F3-99FA-7048B9DADEA7}" type="pres">
      <dgm:prSet presAssocID="{CAB1DFE1-67CD-4EB5-ADD6-62D749E9BC6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B31FB-1C17-4879-A8A4-27C6AD786E37}" type="pres">
      <dgm:prSet presAssocID="{DFA1FE45-5E68-46EF-8B83-C0DEFF9B4991}" presName="space" presStyleCnt="0"/>
      <dgm:spPr/>
    </dgm:pt>
    <dgm:pt modelId="{13874634-AF26-4730-B7C5-256626116917}" type="pres">
      <dgm:prSet presAssocID="{48204956-7DE5-4C45-9915-1DC97AEE6D01}" presName="composite" presStyleCnt="0"/>
      <dgm:spPr/>
    </dgm:pt>
    <dgm:pt modelId="{E0536F31-2ACF-4C4A-B1B2-FBACA20ECB12}" type="pres">
      <dgm:prSet presAssocID="{48204956-7DE5-4C45-9915-1DC97AEE6D0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2349-B67E-4AC2-BE7E-B9B4004DC285}" type="pres">
      <dgm:prSet presAssocID="{48204956-7DE5-4C45-9915-1DC97AEE6D0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3BD2F0-2FFC-4A4D-9FDB-D0AF11C0EF9B}" type="presOf" srcId="{069F1430-B05A-45D4-9E26-0B62FADC11ED}" destId="{13E8B9EB-0764-47F3-99FA-7048B9DADEA7}" srcOrd="0" destOrd="0" presId="urn:microsoft.com/office/officeart/2005/8/layout/hList1"/>
    <dgm:cxn modelId="{848219BA-75EB-461C-A765-904BB6BF999A}" type="presOf" srcId="{532606BD-C0AC-4AF9-9CD4-61743BD7403B}" destId="{E6636CDD-5B53-4B1B-9095-D5FF14B2490A}" srcOrd="0" destOrd="0" presId="urn:microsoft.com/office/officeart/2005/8/layout/hList1"/>
    <dgm:cxn modelId="{7B5021A1-EBC8-4120-B286-1E2E18C66EB9}" srcId="{532606BD-C0AC-4AF9-9CD4-61743BD7403B}" destId="{7B5D2598-6136-4B91-A616-79FB850D7864}" srcOrd="0" destOrd="0" parTransId="{9F94CE2D-18BA-4BE1-B219-E1C0CFD57C10}" sibTransId="{B5B38DFD-7186-4544-930E-E664D828C73C}"/>
    <dgm:cxn modelId="{F0C56385-2D16-423D-8CDC-83E5D47CAE91}" type="presOf" srcId="{8F09F7E8-9421-424D-AB6D-45C6612C3F63}" destId="{4727EF65-2D4D-40AA-ABB5-2C83B3F97656}" srcOrd="0" destOrd="2" presId="urn:microsoft.com/office/officeart/2005/8/layout/hList1"/>
    <dgm:cxn modelId="{75258498-A00A-4476-88CC-F9F347EAE1AF}" srcId="{3A38A93E-7092-4C4E-B8D1-28C3D21DF313}" destId="{38DB52D7-A432-4DE6-A5EE-1A56DE74D355}" srcOrd="1" destOrd="0" parTransId="{5A471786-0D99-40D0-BA7B-15221B2C62C0}" sibTransId="{8E730F6A-82B4-4ADD-97C7-EC4D8BC6C88E}"/>
    <dgm:cxn modelId="{A265ABDC-189F-4A1E-ABAB-7C90A528A132}" type="presOf" srcId="{7AB7A278-603E-41C9-AF2A-008B21D115EF}" destId="{54F29A50-B9EB-4216-9C36-6C652F666B47}" srcOrd="0" destOrd="0" presId="urn:microsoft.com/office/officeart/2005/8/layout/hList1"/>
    <dgm:cxn modelId="{242833EB-43B6-4AB7-BD11-592C729DB973}" type="presOf" srcId="{DD0F1946-2D2C-4024-AB31-42C6B5223BF7}" destId="{D8CD2349-B67E-4AC2-BE7E-B9B4004DC285}" srcOrd="0" destOrd="0" presId="urn:microsoft.com/office/officeart/2005/8/layout/hList1"/>
    <dgm:cxn modelId="{CA25D57A-3C62-45B1-9074-87D3122B3B9A}" type="presOf" srcId="{50921803-E5C2-4544-BB72-8137A1691469}" destId="{4727EF65-2D4D-40AA-ABB5-2C83B3F97656}" srcOrd="0" destOrd="1" presId="urn:microsoft.com/office/officeart/2005/8/layout/hList1"/>
    <dgm:cxn modelId="{95864E79-1101-4325-B978-F6EE7F2D1438}" type="presOf" srcId="{CAB1DFE1-67CD-4EB5-ADD6-62D749E9BC6A}" destId="{65DD7798-687A-47EF-91C3-80817A97C792}" srcOrd="0" destOrd="0" presId="urn:microsoft.com/office/officeart/2005/8/layout/hList1"/>
    <dgm:cxn modelId="{2E97DFA5-3B1F-465E-A454-DC8062A11A41}" srcId="{7BA7BF3D-3661-43D8-AAE8-50601C7D95AD}" destId="{CAB1DFE1-67CD-4EB5-ADD6-62D749E9BC6A}" srcOrd="2" destOrd="0" parTransId="{02E66FC9-E411-4167-B0DA-7DFF579C9A96}" sibTransId="{DFA1FE45-5E68-46EF-8B83-C0DEFF9B4991}"/>
    <dgm:cxn modelId="{C08DAB8E-0DE0-4076-B87D-75285BE96CFB}" srcId="{532606BD-C0AC-4AF9-9CD4-61743BD7403B}" destId="{FEDA1EE7-ECEC-44AB-95F8-33086CF65136}" srcOrd="6" destOrd="0" parTransId="{8734A85B-99FC-458E-BFFA-386E1B4628C1}" sibTransId="{A1AB391E-FE46-4976-BCDA-6CAFA3597B69}"/>
    <dgm:cxn modelId="{CE0266A2-D5D7-4949-80F2-7AF12151BCDF}" srcId="{3A38A93E-7092-4C4E-B8D1-28C3D21DF313}" destId="{7AB7A278-603E-41C9-AF2A-008B21D115EF}" srcOrd="0" destOrd="0" parTransId="{85149061-E570-4007-8FDE-F0A1CD441908}" sibTransId="{0C49A3DC-0DA7-44C1-B78F-A6E48DD22EDF}"/>
    <dgm:cxn modelId="{C7E49C7C-4E0F-4AB3-A68A-F4903D72B895}" srcId="{532606BD-C0AC-4AF9-9CD4-61743BD7403B}" destId="{320E46E7-7CCA-45AE-85BD-B37CDB203D80}" srcOrd="5" destOrd="0" parTransId="{66C39426-64E4-4AC2-994B-5F487C0D7D39}" sibTransId="{A8D3939D-F58A-4EE7-938F-F9D46B56E207}"/>
    <dgm:cxn modelId="{30D2FB1A-2D78-490F-AFE0-944D1045DFB4}" srcId="{532606BD-C0AC-4AF9-9CD4-61743BD7403B}" destId="{8F09F7E8-9421-424D-AB6D-45C6612C3F63}" srcOrd="2" destOrd="0" parTransId="{E713B4BA-2435-4B4E-8373-57E86C7EEE5E}" sibTransId="{02DB9609-37CA-477E-86E7-EAB83AD6EA71}"/>
    <dgm:cxn modelId="{0488978F-BC63-46AD-9F35-71D38CEB5ACA}" srcId="{532606BD-C0AC-4AF9-9CD4-61743BD7403B}" destId="{9E4490A3-242A-452E-8FA1-BE4002DC6A22}" srcOrd="4" destOrd="0" parTransId="{4E4310DF-FB56-4FB5-B2F3-86D2CCAE799B}" sibTransId="{62EA0FC8-D91A-45B2-96C6-D4B47DF4ED1D}"/>
    <dgm:cxn modelId="{6277BDD2-E701-48D7-A3B6-831AA09270FB}" type="presOf" srcId="{48204956-7DE5-4C45-9915-1DC97AEE6D01}" destId="{E0536F31-2ACF-4C4A-B1B2-FBACA20ECB12}" srcOrd="0" destOrd="0" presId="urn:microsoft.com/office/officeart/2005/8/layout/hList1"/>
    <dgm:cxn modelId="{4E93B545-3A54-4C05-8C1F-0F0C95E660AD}" srcId="{48204956-7DE5-4C45-9915-1DC97AEE6D01}" destId="{E16228CA-F842-4BE9-A3E6-0ED68E2D2ECE}" srcOrd="1" destOrd="0" parTransId="{FE6D49BE-BB30-45FC-AEA4-ADA849AA6C77}" sibTransId="{45E139A7-E227-411B-AA56-3D4F0C09E053}"/>
    <dgm:cxn modelId="{A26E087B-0596-4873-8410-D22C5E544273}" srcId="{7BA7BF3D-3661-43D8-AAE8-50601C7D95AD}" destId="{532606BD-C0AC-4AF9-9CD4-61743BD7403B}" srcOrd="0" destOrd="0" parTransId="{DE36929C-7848-4D3F-8D3B-B7A85ACD8BBE}" sibTransId="{7FC6F417-2E2F-48FE-BF2A-B5C389EA2768}"/>
    <dgm:cxn modelId="{84A95B6A-EB9D-48D7-9335-424896D8A29C}" type="presOf" srcId="{0EC3CF12-C29F-49DB-A0C7-A9E967AC84B0}" destId="{13E8B9EB-0764-47F3-99FA-7048B9DADEA7}" srcOrd="0" destOrd="1" presId="urn:microsoft.com/office/officeart/2005/8/layout/hList1"/>
    <dgm:cxn modelId="{0985F8AD-5DEA-4104-8CA5-D1BCD12CF363}" type="presOf" srcId="{9E4490A3-242A-452E-8FA1-BE4002DC6A22}" destId="{4727EF65-2D4D-40AA-ABB5-2C83B3F97656}" srcOrd="0" destOrd="4" presId="urn:microsoft.com/office/officeart/2005/8/layout/hList1"/>
    <dgm:cxn modelId="{078089FA-F923-41C0-A63F-5BC51E81E45F}" type="presOf" srcId="{FEDA1EE7-ECEC-44AB-95F8-33086CF65136}" destId="{4727EF65-2D4D-40AA-ABB5-2C83B3F97656}" srcOrd="0" destOrd="6" presId="urn:microsoft.com/office/officeart/2005/8/layout/hList1"/>
    <dgm:cxn modelId="{C356ED9A-7330-405A-8B04-5725C71DC3A6}" srcId="{7BA7BF3D-3661-43D8-AAE8-50601C7D95AD}" destId="{48204956-7DE5-4C45-9915-1DC97AEE6D01}" srcOrd="3" destOrd="0" parTransId="{9501018A-0EA8-4439-BD00-2D1F3DB633F3}" sibTransId="{7B53C079-241D-4011-8274-19A630083E20}"/>
    <dgm:cxn modelId="{34C56C1E-873C-4313-AFC5-D53214E0E1B2}" type="presOf" srcId="{3A38A93E-7092-4C4E-B8D1-28C3D21DF313}" destId="{915D5A09-6891-4830-8D5E-B8251006E85E}" srcOrd="0" destOrd="0" presId="urn:microsoft.com/office/officeart/2005/8/layout/hList1"/>
    <dgm:cxn modelId="{CC83771B-A599-4C7B-BA31-897A7B349494}" srcId="{CAB1DFE1-67CD-4EB5-ADD6-62D749E9BC6A}" destId="{069F1430-B05A-45D4-9E26-0B62FADC11ED}" srcOrd="0" destOrd="0" parTransId="{49501860-DE36-4CE6-9499-3ED44E6273FA}" sibTransId="{2E50880F-FA7A-40FD-ABC2-AD5984AE5DF5}"/>
    <dgm:cxn modelId="{506E8ADA-3F20-4B70-A4E4-5E9C8C263638}" type="presOf" srcId="{E16228CA-F842-4BE9-A3E6-0ED68E2D2ECE}" destId="{D8CD2349-B67E-4AC2-BE7E-B9B4004DC285}" srcOrd="0" destOrd="1" presId="urn:microsoft.com/office/officeart/2005/8/layout/hList1"/>
    <dgm:cxn modelId="{143A56C6-780C-4751-8D75-EFF4D53A439D}" srcId="{CAB1DFE1-67CD-4EB5-ADD6-62D749E9BC6A}" destId="{0EC3CF12-C29F-49DB-A0C7-A9E967AC84B0}" srcOrd="1" destOrd="0" parTransId="{2B0CC330-2093-49B3-A6FE-D112A43A946C}" sibTransId="{3C165675-FD50-45A1-91FE-C22EDC7598D8}"/>
    <dgm:cxn modelId="{85820AB1-F804-44D9-B0C8-EEEB432F8809}" type="presOf" srcId="{8A13E1E4-88AD-415C-ADB7-3387F527287B}" destId="{4727EF65-2D4D-40AA-ABB5-2C83B3F97656}" srcOrd="0" destOrd="3" presId="urn:microsoft.com/office/officeart/2005/8/layout/hList1"/>
    <dgm:cxn modelId="{88A7830F-1EF3-47F6-AB74-11CC3D70F840}" type="presOf" srcId="{7BA7BF3D-3661-43D8-AAE8-50601C7D95AD}" destId="{917C3D33-EE7D-47CB-AFA5-14D411BDC161}" srcOrd="0" destOrd="0" presId="urn:microsoft.com/office/officeart/2005/8/layout/hList1"/>
    <dgm:cxn modelId="{38A0654B-DBA9-4BE5-890A-C0B92866A60D}" type="presOf" srcId="{7B5D2598-6136-4B91-A616-79FB850D7864}" destId="{4727EF65-2D4D-40AA-ABB5-2C83B3F97656}" srcOrd="0" destOrd="0" presId="urn:microsoft.com/office/officeart/2005/8/layout/hList1"/>
    <dgm:cxn modelId="{006F5262-CEE1-4A00-BB0A-67B9936BF7CD}" srcId="{7BA7BF3D-3661-43D8-AAE8-50601C7D95AD}" destId="{3A38A93E-7092-4C4E-B8D1-28C3D21DF313}" srcOrd="1" destOrd="0" parTransId="{2554DFA6-EB73-4CC4-8F3E-BDDF2D1A31FD}" sibTransId="{AC375AC7-AEA4-4D68-97C3-71E01FB43774}"/>
    <dgm:cxn modelId="{691527F6-7A18-4055-86E0-9E52C9FD3907}" type="presOf" srcId="{320E46E7-7CCA-45AE-85BD-B37CDB203D80}" destId="{4727EF65-2D4D-40AA-ABB5-2C83B3F97656}" srcOrd="0" destOrd="5" presId="urn:microsoft.com/office/officeart/2005/8/layout/hList1"/>
    <dgm:cxn modelId="{BB896C83-B9F5-4E15-87C6-6C69645970D5}" srcId="{532606BD-C0AC-4AF9-9CD4-61743BD7403B}" destId="{8A13E1E4-88AD-415C-ADB7-3387F527287B}" srcOrd="3" destOrd="0" parTransId="{6A988251-831D-45AD-8673-4F6BEFFB853E}" sibTransId="{A2C6E15D-FE24-4710-B638-818F2A02827D}"/>
    <dgm:cxn modelId="{0AFCC8D0-169E-4208-99FD-4D4A4F37AC0B}" srcId="{48204956-7DE5-4C45-9915-1DC97AEE6D01}" destId="{DD0F1946-2D2C-4024-AB31-42C6B5223BF7}" srcOrd="0" destOrd="0" parTransId="{0174E5B7-A2E6-4381-98FF-E038E4442598}" sibTransId="{28C8FF24-28A9-48A7-9E03-ECD68E086814}"/>
    <dgm:cxn modelId="{E8098A1D-1B6B-49F8-A174-E5A369210B12}" type="presOf" srcId="{38DB52D7-A432-4DE6-A5EE-1A56DE74D355}" destId="{54F29A50-B9EB-4216-9C36-6C652F666B47}" srcOrd="0" destOrd="1" presId="urn:microsoft.com/office/officeart/2005/8/layout/hList1"/>
    <dgm:cxn modelId="{B640F673-3799-47DA-915A-8A389C21CFA7}" srcId="{532606BD-C0AC-4AF9-9CD4-61743BD7403B}" destId="{50921803-E5C2-4544-BB72-8137A1691469}" srcOrd="1" destOrd="0" parTransId="{8541454B-F7C1-4447-B3D5-BC552E5820AB}" sibTransId="{6B0B659C-2822-4548-AA99-D06C3AFD0BE9}"/>
    <dgm:cxn modelId="{4BDF5368-3EA2-42C4-9A22-0D4CB9FFCBD7}" type="presParOf" srcId="{917C3D33-EE7D-47CB-AFA5-14D411BDC161}" destId="{69932FAC-A033-4E1E-ADBE-3294E55B3DB9}" srcOrd="0" destOrd="0" presId="urn:microsoft.com/office/officeart/2005/8/layout/hList1"/>
    <dgm:cxn modelId="{35DF595F-5482-4311-95A9-67182BD2DBC0}" type="presParOf" srcId="{69932FAC-A033-4E1E-ADBE-3294E55B3DB9}" destId="{E6636CDD-5B53-4B1B-9095-D5FF14B2490A}" srcOrd="0" destOrd="0" presId="urn:microsoft.com/office/officeart/2005/8/layout/hList1"/>
    <dgm:cxn modelId="{F4CCC1D3-93A3-4D4E-B913-206432E1FDFC}" type="presParOf" srcId="{69932FAC-A033-4E1E-ADBE-3294E55B3DB9}" destId="{4727EF65-2D4D-40AA-ABB5-2C83B3F97656}" srcOrd="1" destOrd="0" presId="urn:microsoft.com/office/officeart/2005/8/layout/hList1"/>
    <dgm:cxn modelId="{5BB5F7B1-3394-48ED-ACD7-A8AA9BB7468F}" type="presParOf" srcId="{917C3D33-EE7D-47CB-AFA5-14D411BDC161}" destId="{F3A89505-4953-4BEF-A568-2F2B6630D9AB}" srcOrd="1" destOrd="0" presId="urn:microsoft.com/office/officeart/2005/8/layout/hList1"/>
    <dgm:cxn modelId="{9E6D1DC5-7E8A-46B9-BDEF-E32314BC850F}" type="presParOf" srcId="{917C3D33-EE7D-47CB-AFA5-14D411BDC161}" destId="{4E32D589-F725-4BD3-AD65-902DA33BEB21}" srcOrd="2" destOrd="0" presId="urn:microsoft.com/office/officeart/2005/8/layout/hList1"/>
    <dgm:cxn modelId="{6C54ECFB-512D-4710-9C6D-CE3AE48026FC}" type="presParOf" srcId="{4E32D589-F725-4BD3-AD65-902DA33BEB21}" destId="{915D5A09-6891-4830-8D5E-B8251006E85E}" srcOrd="0" destOrd="0" presId="urn:microsoft.com/office/officeart/2005/8/layout/hList1"/>
    <dgm:cxn modelId="{148B43B2-C657-4DE6-A1D2-8F1CA8E43CDF}" type="presParOf" srcId="{4E32D589-F725-4BD3-AD65-902DA33BEB21}" destId="{54F29A50-B9EB-4216-9C36-6C652F666B47}" srcOrd="1" destOrd="0" presId="urn:microsoft.com/office/officeart/2005/8/layout/hList1"/>
    <dgm:cxn modelId="{321442C1-2339-46ED-AAFA-8E959B9BF72B}" type="presParOf" srcId="{917C3D33-EE7D-47CB-AFA5-14D411BDC161}" destId="{BBDEC5CC-1471-4A75-99CB-DD3F76878553}" srcOrd="3" destOrd="0" presId="urn:microsoft.com/office/officeart/2005/8/layout/hList1"/>
    <dgm:cxn modelId="{22F43F9B-BF64-43B7-9825-E0668FC9738E}" type="presParOf" srcId="{917C3D33-EE7D-47CB-AFA5-14D411BDC161}" destId="{573BDA34-1B0E-4206-9DFD-338C17B170A5}" srcOrd="4" destOrd="0" presId="urn:microsoft.com/office/officeart/2005/8/layout/hList1"/>
    <dgm:cxn modelId="{6764E9A4-0CEA-40DF-8D81-4BCF2A6F85B2}" type="presParOf" srcId="{573BDA34-1B0E-4206-9DFD-338C17B170A5}" destId="{65DD7798-687A-47EF-91C3-80817A97C792}" srcOrd="0" destOrd="0" presId="urn:microsoft.com/office/officeart/2005/8/layout/hList1"/>
    <dgm:cxn modelId="{87B7281F-11C9-4750-91A1-556A0012ACB0}" type="presParOf" srcId="{573BDA34-1B0E-4206-9DFD-338C17B170A5}" destId="{13E8B9EB-0764-47F3-99FA-7048B9DADEA7}" srcOrd="1" destOrd="0" presId="urn:microsoft.com/office/officeart/2005/8/layout/hList1"/>
    <dgm:cxn modelId="{51241407-53B3-4A47-80F5-DA901C69CA71}" type="presParOf" srcId="{917C3D33-EE7D-47CB-AFA5-14D411BDC161}" destId="{75CB31FB-1C17-4879-A8A4-27C6AD786E37}" srcOrd="5" destOrd="0" presId="urn:microsoft.com/office/officeart/2005/8/layout/hList1"/>
    <dgm:cxn modelId="{AF015A88-B6B4-4DD8-9B69-5F323C3AB231}" type="presParOf" srcId="{917C3D33-EE7D-47CB-AFA5-14D411BDC161}" destId="{13874634-AF26-4730-B7C5-256626116917}" srcOrd="6" destOrd="0" presId="urn:microsoft.com/office/officeart/2005/8/layout/hList1"/>
    <dgm:cxn modelId="{CB006ED5-7B37-4D46-A8D7-803D137BFBF7}" type="presParOf" srcId="{13874634-AF26-4730-B7C5-256626116917}" destId="{E0536F31-2ACF-4C4A-B1B2-FBACA20ECB12}" srcOrd="0" destOrd="0" presId="urn:microsoft.com/office/officeart/2005/8/layout/hList1"/>
    <dgm:cxn modelId="{357A7A8A-76C1-4990-96D3-0535D76DD30D}" type="presParOf" srcId="{13874634-AF26-4730-B7C5-256626116917}" destId="{D8CD2349-B67E-4AC2-BE7E-B9B4004DC28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A7BF3D-3661-43D8-AAE8-50601C7D95AD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th-TH"/>
        </a:p>
      </dgm:t>
    </dgm:pt>
    <dgm:pt modelId="{532606BD-C0AC-4AF9-9CD4-61743BD7403B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ไตรมาสที่ 1 (3 เดือน)</a:t>
          </a:r>
        </a:p>
      </dgm:t>
    </dgm:pt>
    <dgm:pt modelId="{DE36929C-7848-4D3F-8D3B-B7A85ACD8BBE}" type="parTrans" cxnId="{A26E087B-0596-4873-8410-D22C5E544273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FC6F417-2E2F-48FE-BF2A-B5C389EA2768}" type="sibTrans" cxnId="{A26E087B-0596-4873-8410-D22C5E544273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B5D2598-6136-4B91-A616-79FB850D7864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9F94CE2D-18BA-4BE1-B219-E1C0CFD57C10}" type="parTrans" cxnId="{7B5021A1-EBC8-4120-B286-1E2E18C66EB9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B5B38DFD-7186-4544-930E-E664D828C73C}" type="sibTrans" cxnId="{7B5021A1-EBC8-4120-B286-1E2E18C66EB9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0921803-E5C2-4544-BB72-8137A1691469}">
      <dgm:prSet phldrT="[Text]" phldr="1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541454B-F7C1-4447-B3D5-BC552E5820AB}" type="parTrans" cxnId="{B640F673-3799-47DA-915A-8A389C21CFA7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B0B659C-2822-4548-AA99-D06C3AFD0BE9}" type="sibTrans" cxnId="{B640F673-3799-47DA-915A-8A389C21CFA7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A38A93E-7092-4C4E-B8D1-28C3D21DF313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ไตรมาสที่ 2 (6 เดือน)</a:t>
          </a:r>
        </a:p>
      </dgm:t>
    </dgm:pt>
    <dgm:pt modelId="{2554DFA6-EB73-4CC4-8F3E-BDDF2D1A31FD}" type="parTrans" cxnId="{006F5262-CEE1-4A00-BB0A-67B9936BF7C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AC375AC7-AEA4-4D68-97C3-71E01FB43774}" type="sibTrans" cxnId="{006F5262-CEE1-4A00-BB0A-67B9936BF7C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7AB7A278-603E-41C9-AF2A-008B21D115EF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5149061-E570-4007-8FDE-F0A1CD441908}" type="parTrans" cxnId="{CE0266A2-D5D7-4949-80F2-7AF12151BCD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C49A3DC-0DA7-44C1-B78F-A6E48DD22EDF}" type="sibTrans" cxnId="{CE0266A2-D5D7-4949-80F2-7AF12151BCD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8DB52D7-A432-4DE6-A5EE-1A56DE74D355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5A471786-0D99-40D0-BA7B-15221B2C62C0}" type="parTrans" cxnId="{75258498-A00A-4476-88CC-F9F347EAE1A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E730F6A-82B4-4ADD-97C7-EC4D8BC6C88E}" type="sibTrans" cxnId="{75258498-A00A-4476-88CC-F9F347EAE1AF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CAB1DFE1-67CD-4EB5-ADD6-62D749E9BC6A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ไตรมาสที่ 3 (9 เดือน)</a:t>
          </a:r>
        </a:p>
      </dgm:t>
    </dgm:pt>
    <dgm:pt modelId="{02E66FC9-E411-4167-B0DA-7DFF579C9A96}" type="parTrans" cxnId="{2E97DFA5-3B1F-465E-A454-DC8062A11A41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DFA1FE45-5E68-46EF-8B83-C0DEFF9B4991}" type="sibTrans" cxnId="{2E97DFA5-3B1F-465E-A454-DC8062A11A41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69F1430-B05A-45D4-9E26-0B62FADC11ED}">
      <dgm:prSet phldrT="[Text]" phldr="1" custT="1"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9501860-DE36-4CE6-9499-3ED44E6273FA}" type="parTrans" cxnId="{CC83771B-A599-4C7B-BA31-897A7B349494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E50880F-FA7A-40FD-ABC2-AD5984AE5DF5}" type="sibTrans" cxnId="{CC83771B-A599-4C7B-BA31-897A7B349494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EC3CF12-C29F-49DB-A0C7-A9E967AC84B0}">
      <dgm:prSet phldrT="[Text]" phldr="1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2B0CC330-2093-49B3-A6FE-D112A43A946C}" type="parTrans" cxnId="{143A56C6-780C-4751-8D75-EFF4D53A439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3C165675-FD50-45A1-91FE-C22EDC7598D8}" type="sibTrans" cxnId="{143A56C6-780C-4751-8D75-EFF4D53A439D}">
      <dgm:prSet/>
      <dgm:spPr/>
      <dgm:t>
        <a:bodyPr/>
        <a:lstStyle/>
        <a:p>
          <a:endParaRPr lang="th-TH" sz="2400" b="1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8204956-7DE5-4C45-9915-1DC97AEE6D01}">
      <dgm:prSet phldrT="[Text]" custT="1"/>
      <dgm:spPr/>
      <dgm:t>
        <a:bodyPr/>
        <a:lstStyle/>
        <a:p>
          <a:r>
            <a:rPr lang="th-TH" sz="2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rPr>
            <a:t>ไตรมาสที่ 4 (12 เดือน)</a:t>
          </a:r>
        </a:p>
      </dgm:t>
    </dgm:pt>
    <dgm:pt modelId="{9501018A-0EA8-4439-BD00-2D1F3DB633F3}" type="parTrans" cxnId="{C356ED9A-7330-405A-8B04-5725C71DC3A6}">
      <dgm:prSet/>
      <dgm:spPr/>
      <dgm:t>
        <a:bodyPr/>
        <a:lstStyle/>
        <a:p>
          <a:endParaRPr lang="th-TH" sz="2400"/>
        </a:p>
      </dgm:t>
    </dgm:pt>
    <dgm:pt modelId="{7B53C079-241D-4011-8274-19A630083E20}" type="sibTrans" cxnId="{C356ED9A-7330-405A-8B04-5725C71DC3A6}">
      <dgm:prSet/>
      <dgm:spPr/>
      <dgm:t>
        <a:bodyPr/>
        <a:lstStyle/>
        <a:p>
          <a:endParaRPr lang="th-TH" sz="2400"/>
        </a:p>
      </dgm:t>
    </dgm:pt>
    <dgm:pt modelId="{E16228CA-F842-4BE9-A3E6-0ED68E2D2ECE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FE6D49BE-BB30-45FC-AEA4-ADA849AA6C77}" type="parTrans" cxnId="{4E93B545-3A54-4C05-8C1F-0F0C95E660AD}">
      <dgm:prSet/>
      <dgm:spPr/>
      <dgm:t>
        <a:bodyPr/>
        <a:lstStyle/>
        <a:p>
          <a:endParaRPr lang="th-TH" sz="2400"/>
        </a:p>
      </dgm:t>
    </dgm:pt>
    <dgm:pt modelId="{45E139A7-E227-411B-AA56-3D4F0C09E053}" type="sibTrans" cxnId="{4E93B545-3A54-4C05-8C1F-0F0C95E660AD}">
      <dgm:prSet/>
      <dgm:spPr/>
      <dgm:t>
        <a:bodyPr/>
        <a:lstStyle/>
        <a:p>
          <a:endParaRPr lang="th-TH" sz="2400"/>
        </a:p>
      </dgm:t>
    </dgm:pt>
    <dgm:pt modelId="{DD0F1946-2D2C-4024-AB31-42C6B5223BF7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0174E5B7-A2E6-4381-98FF-E038E4442598}" type="parTrans" cxnId="{0AFCC8D0-169E-4208-99FD-4D4A4F37AC0B}">
      <dgm:prSet/>
      <dgm:spPr/>
      <dgm:t>
        <a:bodyPr/>
        <a:lstStyle/>
        <a:p>
          <a:endParaRPr lang="th-TH" sz="2400"/>
        </a:p>
      </dgm:t>
    </dgm:pt>
    <dgm:pt modelId="{28C8FF24-28A9-48A7-9E03-ECD68E086814}" type="sibTrans" cxnId="{0AFCC8D0-169E-4208-99FD-4D4A4F37AC0B}">
      <dgm:prSet/>
      <dgm:spPr/>
      <dgm:t>
        <a:bodyPr/>
        <a:lstStyle/>
        <a:p>
          <a:endParaRPr lang="th-TH" sz="2400"/>
        </a:p>
      </dgm:t>
    </dgm:pt>
    <dgm:pt modelId="{FEDA1EE7-ECEC-44AB-95F8-33086CF65136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8734A85B-99FC-458E-BFFA-386E1B4628C1}" type="parTrans" cxnId="{C08DAB8E-0DE0-4076-B87D-75285BE96CFB}">
      <dgm:prSet/>
      <dgm:spPr/>
      <dgm:t>
        <a:bodyPr/>
        <a:lstStyle/>
        <a:p>
          <a:endParaRPr lang="th-TH" sz="2400"/>
        </a:p>
      </dgm:t>
    </dgm:pt>
    <dgm:pt modelId="{A1AB391E-FE46-4976-BCDA-6CAFA3597B69}" type="sibTrans" cxnId="{C08DAB8E-0DE0-4076-B87D-75285BE96CFB}">
      <dgm:prSet/>
      <dgm:spPr/>
      <dgm:t>
        <a:bodyPr/>
        <a:lstStyle/>
        <a:p>
          <a:endParaRPr lang="th-TH" sz="2400"/>
        </a:p>
      </dgm:t>
    </dgm:pt>
    <dgm:pt modelId="{8F09F7E8-9421-424D-AB6D-45C6612C3F63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E713B4BA-2435-4B4E-8373-57E86C7EEE5E}" type="parTrans" cxnId="{30D2FB1A-2D78-490F-AFE0-944D1045DFB4}">
      <dgm:prSet/>
      <dgm:spPr/>
      <dgm:t>
        <a:bodyPr/>
        <a:lstStyle/>
        <a:p>
          <a:endParaRPr lang="th-TH" sz="2400"/>
        </a:p>
      </dgm:t>
    </dgm:pt>
    <dgm:pt modelId="{02DB9609-37CA-477E-86E7-EAB83AD6EA71}" type="sibTrans" cxnId="{30D2FB1A-2D78-490F-AFE0-944D1045DFB4}">
      <dgm:prSet/>
      <dgm:spPr/>
      <dgm:t>
        <a:bodyPr/>
        <a:lstStyle/>
        <a:p>
          <a:endParaRPr lang="th-TH" sz="2400"/>
        </a:p>
      </dgm:t>
    </dgm:pt>
    <dgm:pt modelId="{8A13E1E4-88AD-415C-ADB7-3387F527287B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A988251-831D-45AD-8673-4F6BEFFB853E}" type="parTrans" cxnId="{BB896C83-B9F5-4E15-87C6-6C69645970D5}">
      <dgm:prSet/>
      <dgm:spPr/>
      <dgm:t>
        <a:bodyPr/>
        <a:lstStyle/>
        <a:p>
          <a:endParaRPr lang="th-TH" sz="2400"/>
        </a:p>
      </dgm:t>
    </dgm:pt>
    <dgm:pt modelId="{A2C6E15D-FE24-4710-B638-818F2A02827D}" type="sibTrans" cxnId="{BB896C83-B9F5-4E15-87C6-6C69645970D5}">
      <dgm:prSet/>
      <dgm:spPr/>
      <dgm:t>
        <a:bodyPr/>
        <a:lstStyle/>
        <a:p>
          <a:endParaRPr lang="th-TH" sz="2400"/>
        </a:p>
      </dgm:t>
    </dgm:pt>
    <dgm:pt modelId="{9E4490A3-242A-452E-8FA1-BE4002DC6A22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4E4310DF-FB56-4FB5-B2F3-86D2CCAE799B}" type="parTrans" cxnId="{0488978F-BC63-46AD-9F35-71D38CEB5ACA}">
      <dgm:prSet/>
      <dgm:spPr/>
      <dgm:t>
        <a:bodyPr/>
        <a:lstStyle/>
        <a:p>
          <a:endParaRPr lang="th-TH" sz="2400"/>
        </a:p>
      </dgm:t>
    </dgm:pt>
    <dgm:pt modelId="{62EA0FC8-D91A-45B2-96C6-D4B47DF4ED1D}" type="sibTrans" cxnId="{0488978F-BC63-46AD-9F35-71D38CEB5ACA}">
      <dgm:prSet/>
      <dgm:spPr/>
      <dgm:t>
        <a:bodyPr/>
        <a:lstStyle/>
        <a:p>
          <a:endParaRPr lang="th-TH" sz="2400"/>
        </a:p>
      </dgm:t>
    </dgm:pt>
    <dgm:pt modelId="{320E46E7-7CCA-45AE-85BD-B37CDB203D80}">
      <dgm:prSet phldrT="[Text]" custT="1"/>
      <dgm:spPr/>
      <dgm:t>
        <a:bodyPr/>
        <a:lstStyle/>
        <a:p>
          <a:endParaRPr lang="th-TH" sz="2400" b="1" dirty="0">
            <a:solidFill>
              <a:srgbClr val="002060"/>
            </a:solidFill>
            <a:latin typeface="TH SarabunPSK" panose="020B0500040200020003" pitchFamily="34" charset="-34"/>
            <a:cs typeface="TH SarabunPSK" panose="020B0500040200020003" pitchFamily="34" charset="-34"/>
          </a:endParaRPr>
        </a:p>
      </dgm:t>
    </dgm:pt>
    <dgm:pt modelId="{66C39426-64E4-4AC2-994B-5F487C0D7D39}" type="parTrans" cxnId="{C7E49C7C-4E0F-4AB3-A68A-F4903D72B895}">
      <dgm:prSet/>
      <dgm:spPr/>
      <dgm:t>
        <a:bodyPr/>
        <a:lstStyle/>
        <a:p>
          <a:endParaRPr lang="th-TH" sz="2400"/>
        </a:p>
      </dgm:t>
    </dgm:pt>
    <dgm:pt modelId="{A8D3939D-F58A-4EE7-938F-F9D46B56E207}" type="sibTrans" cxnId="{C7E49C7C-4E0F-4AB3-A68A-F4903D72B895}">
      <dgm:prSet/>
      <dgm:spPr/>
      <dgm:t>
        <a:bodyPr/>
        <a:lstStyle/>
        <a:p>
          <a:endParaRPr lang="th-TH" sz="2400"/>
        </a:p>
      </dgm:t>
    </dgm:pt>
    <dgm:pt modelId="{917C3D33-EE7D-47CB-AFA5-14D411BDC161}" type="pres">
      <dgm:prSet presAssocID="{7BA7BF3D-3661-43D8-AAE8-50601C7D95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932FAC-A033-4E1E-ADBE-3294E55B3DB9}" type="pres">
      <dgm:prSet presAssocID="{532606BD-C0AC-4AF9-9CD4-61743BD7403B}" presName="composite" presStyleCnt="0"/>
      <dgm:spPr/>
    </dgm:pt>
    <dgm:pt modelId="{E6636CDD-5B53-4B1B-9095-D5FF14B2490A}" type="pres">
      <dgm:prSet presAssocID="{532606BD-C0AC-4AF9-9CD4-61743BD7403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7EF65-2D4D-40AA-ABB5-2C83B3F97656}" type="pres">
      <dgm:prSet presAssocID="{532606BD-C0AC-4AF9-9CD4-61743BD7403B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A89505-4953-4BEF-A568-2F2B6630D9AB}" type="pres">
      <dgm:prSet presAssocID="{7FC6F417-2E2F-48FE-BF2A-B5C389EA2768}" presName="space" presStyleCnt="0"/>
      <dgm:spPr/>
    </dgm:pt>
    <dgm:pt modelId="{4E32D589-F725-4BD3-AD65-902DA33BEB21}" type="pres">
      <dgm:prSet presAssocID="{3A38A93E-7092-4C4E-B8D1-28C3D21DF313}" presName="composite" presStyleCnt="0"/>
      <dgm:spPr/>
    </dgm:pt>
    <dgm:pt modelId="{915D5A09-6891-4830-8D5E-B8251006E85E}" type="pres">
      <dgm:prSet presAssocID="{3A38A93E-7092-4C4E-B8D1-28C3D21DF31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F29A50-B9EB-4216-9C36-6C652F666B47}" type="pres">
      <dgm:prSet presAssocID="{3A38A93E-7092-4C4E-B8D1-28C3D21DF313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DEC5CC-1471-4A75-99CB-DD3F76878553}" type="pres">
      <dgm:prSet presAssocID="{AC375AC7-AEA4-4D68-97C3-71E01FB43774}" presName="space" presStyleCnt="0"/>
      <dgm:spPr/>
    </dgm:pt>
    <dgm:pt modelId="{573BDA34-1B0E-4206-9DFD-338C17B170A5}" type="pres">
      <dgm:prSet presAssocID="{CAB1DFE1-67CD-4EB5-ADD6-62D749E9BC6A}" presName="composite" presStyleCnt="0"/>
      <dgm:spPr/>
    </dgm:pt>
    <dgm:pt modelId="{65DD7798-687A-47EF-91C3-80817A97C792}" type="pres">
      <dgm:prSet presAssocID="{CAB1DFE1-67CD-4EB5-ADD6-62D749E9BC6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E8B9EB-0764-47F3-99FA-7048B9DADEA7}" type="pres">
      <dgm:prSet presAssocID="{CAB1DFE1-67CD-4EB5-ADD6-62D749E9BC6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CB31FB-1C17-4879-A8A4-27C6AD786E37}" type="pres">
      <dgm:prSet presAssocID="{DFA1FE45-5E68-46EF-8B83-C0DEFF9B4991}" presName="space" presStyleCnt="0"/>
      <dgm:spPr/>
    </dgm:pt>
    <dgm:pt modelId="{13874634-AF26-4730-B7C5-256626116917}" type="pres">
      <dgm:prSet presAssocID="{48204956-7DE5-4C45-9915-1DC97AEE6D01}" presName="composite" presStyleCnt="0"/>
      <dgm:spPr/>
    </dgm:pt>
    <dgm:pt modelId="{E0536F31-2ACF-4C4A-B1B2-FBACA20ECB12}" type="pres">
      <dgm:prSet presAssocID="{48204956-7DE5-4C45-9915-1DC97AEE6D01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2349-B67E-4AC2-BE7E-B9B4004DC285}" type="pres">
      <dgm:prSet presAssocID="{48204956-7DE5-4C45-9915-1DC97AEE6D01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3BD2F0-2FFC-4A4D-9FDB-D0AF11C0EF9B}" type="presOf" srcId="{069F1430-B05A-45D4-9E26-0B62FADC11ED}" destId="{13E8B9EB-0764-47F3-99FA-7048B9DADEA7}" srcOrd="0" destOrd="0" presId="urn:microsoft.com/office/officeart/2005/8/layout/hList1"/>
    <dgm:cxn modelId="{848219BA-75EB-461C-A765-904BB6BF999A}" type="presOf" srcId="{532606BD-C0AC-4AF9-9CD4-61743BD7403B}" destId="{E6636CDD-5B53-4B1B-9095-D5FF14B2490A}" srcOrd="0" destOrd="0" presId="urn:microsoft.com/office/officeart/2005/8/layout/hList1"/>
    <dgm:cxn modelId="{7B5021A1-EBC8-4120-B286-1E2E18C66EB9}" srcId="{532606BD-C0AC-4AF9-9CD4-61743BD7403B}" destId="{7B5D2598-6136-4B91-A616-79FB850D7864}" srcOrd="0" destOrd="0" parTransId="{9F94CE2D-18BA-4BE1-B219-E1C0CFD57C10}" sibTransId="{B5B38DFD-7186-4544-930E-E664D828C73C}"/>
    <dgm:cxn modelId="{F0C56385-2D16-423D-8CDC-83E5D47CAE91}" type="presOf" srcId="{8F09F7E8-9421-424D-AB6D-45C6612C3F63}" destId="{4727EF65-2D4D-40AA-ABB5-2C83B3F97656}" srcOrd="0" destOrd="2" presId="urn:microsoft.com/office/officeart/2005/8/layout/hList1"/>
    <dgm:cxn modelId="{75258498-A00A-4476-88CC-F9F347EAE1AF}" srcId="{3A38A93E-7092-4C4E-B8D1-28C3D21DF313}" destId="{38DB52D7-A432-4DE6-A5EE-1A56DE74D355}" srcOrd="1" destOrd="0" parTransId="{5A471786-0D99-40D0-BA7B-15221B2C62C0}" sibTransId="{8E730F6A-82B4-4ADD-97C7-EC4D8BC6C88E}"/>
    <dgm:cxn modelId="{A265ABDC-189F-4A1E-ABAB-7C90A528A132}" type="presOf" srcId="{7AB7A278-603E-41C9-AF2A-008B21D115EF}" destId="{54F29A50-B9EB-4216-9C36-6C652F666B47}" srcOrd="0" destOrd="0" presId="urn:microsoft.com/office/officeart/2005/8/layout/hList1"/>
    <dgm:cxn modelId="{242833EB-43B6-4AB7-BD11-592C729DB973}" type="presOf" srcId="{DD0F1946-2D2C-4024-AB31-42C6B5223BF7}" destId="{D8CD2349-B67E-4AC2-BE7E-B9B4004DC285}" srcOrd="0" destOrd="0" presId="urn:microsoft.com/office/officeart/2005/8/layout/hList1"/>
    <dgm:cxn modelId="{CA25D57A-3C62-45B1-9074-87D3122B3B9A}" type="presOf" srcId="{50921803-E5C2-4544-BB72-8137A1691469}" destId="{4727EF65-2D4D-40AA-ABB5-2C83B3F97656}" srcOrd="0" destOrd="1" presId="urn:microsoft.com/office/officeart/2005/8/layout/hList1"/>
    <dgm:cxn modelId="{95864E79-1101-4325-B978-F6EE7F2D1438}" type="presOf" srcId="{CAB1DFE1-67CD-4EB5-ADD6-62D749E9BC6A}" destId="{65DD7798-687A-47EF-91C3-80817A97C792}" srcOrd="0" destOrd="0" presId="urn:microsoft.com/office/officeart/2005/8/layout/hList1"/>
    <dgm:cxn modelId="{2E97DFA5-3B1F-465E-A454-DC8062A11A41}" srcId="{7BA7BF3D-3661-43D8-AAE8-50601C7D95AD}" destId="{CAB1DFE1-67CD-4EB5-ADD6-62D749E9BC6A}" srcOrd="2" destOrd="0" parTransId="{02E66FC9-E411-4167-B0DA-7DFF579C9A96}" sibTransId="{DFA1FE45-5E68-46EF-8B83-C0DEFF9B4991}"/>
    <dgm:cxn modelId="{C08DAB8E-0DE0-4076-B87D-75285BE96CFB}" srcId="{532606BD-C0AC-4AF9-9CD4-61743BD7403B}" destId="{FEDA1EE7-ECEC-44AB-95F8-33086CF65136}" srcOrd="6" destOrd="0" parTransId="{8734A85B-99FC-458E-BFFA-386E1B4628C1}" sibTransId="{A1AB391E-FE46-4976-BCDA-6CAFA3597B69}"/>
    <dgm:cxn modelId="{CE0266A2-D5D7-4949-80F2-7AF12151BCDF}" srcId="{3A38A93E-7092-4C4E-B8D1-28C3D21DF313}" destId="{7AB7A278-603E-41C9-AF2A-008B21D115EF}" srcOrd="0" destOrd="0" parTransId="{85149061-E570-4007-8FDE-F0A1CD441908}" sibTransId="{0C49A3DC-0DA7-44C1-B78F-A6E48DD22EDF}"/>
    <dgm:cxn modelId="{C7E49C7C-4E0F-4AB3-A68A-F4903D72B895}" srcId="{532606BD-C0AC-4AF9-9CD4-61743BD7403B}" destId="{320E46E7-7CCA-45AE-85BD-B37CDB203D80}" srcOrd="5" destOrd="0" parTransId="{66C39426-64E4-4AC2-994B-5F487C0D7D39}" sibTransId="{A8D3939D-F58A-4EE7-938F-F9D46B56E207}"/>
    <dgm:cxn modelId="{30D2FB1A-2D78-490F-AFE0-944D1045DFB4}" srcId="{532606BD-C0AC-4AF9-9CD4-61743BD7403B}" destId="{8F09F7E8-9421-424D-AB6D-45C6612C3F63}" srcOrd="2" destOrd="0" parTransId="{E713B4BA-2435-4B4E-8373-57E86C7EEE5E}" sibTransId="{02DB9609-37CA-477E-86E7-EAB83AD6EA71}"/>
    <dgm:cxn modelId="{0488978F-BC63-46AD-9F35-71D38CEB5ACA}" srcId="{532606BD-C0AC-4AF9-9CD4-61743BD7403B}" destId="{9E4490A3-242A-452E-8FA1-BE4002DC6A22}" srcOrd="4" destOrd="0" parTransId="{4E4310DF-FB56-4FB5-B2F3-86D2CCAE799B}" sibTransId="{62EA0FC8-D91A-45B2-96C6-D4B47DF4ED1D}"/>
    <dgm:cxn modelId="{6277BDD2-E701-48D7-A3B6-831AA09270FB}" type="presOf" srcId="{48204956-7DE5-4C45-9915-1DC97AEE6D01}" destId="{E0536F31-2ACF-4C4A-B1B2-FBACA20ECB12}" srcOrd="0" destOrd="0" presId="urn:microsoft.com/office/officeart/2005/8/layout/hList1"/>
    <dgm:cxn modelId="{4E93B545-3A54-4C05-8C1F-0F0C95E660AD}" srcId="{48204956-7DE5-4C45-9915-1DC97AEE6D01}" destId="{E16228CA-F842-4BE9-A3E6-0ED68E2D2ECE}" srcOrd="1" destOrd="0" parTransId="{FE6D49BE-BB30-45FC-AEA4-ADA849AA6C77}" sibTransId="{45E139A7-E227-411B-AA56-3D4F0C09E053}"/>
    <dgm:cxn modelId="{A26E087B-0596-4873-8410-D22C5E544273}" srcId="{7BA7BF3D-3661-43D8-AAE8-50601C7D95AD}" destId="{532606BD-C0AC-4AF9-9CD4-61743BD7403B}" srcOrd="0" destOrd="0" parTransId="{DE36929C-7848-4D3F-8D3B-B7A85ACD8BBE}" sibTransId="{7FC6F417-2E2F-48FE-BF2A-B5C389EA2768}"/>
    <dgm:cxn modelId="{84A95B6A-EB9D-48D7-9335-424896D8A29C}" type="presOf" srcId="{0EC3CF12-C29F-49DB-A0C7-A9E967AC84B0}" destId="{13E8B9EB-0764-47F3-99FA-7048B9DADEA7}" srcOrd="0" destOrd="1" presId="urn:microsoft.com/office/officeart/2005/8/layout/hList1"/>
    <dgm:cxn modelId="{0985F8AD-5DEA-4104-8CA5-D1BCD12CF363}" type="presOf" srcId="{9E4490A3-242A-452E-8FA1-BE4002DC6A22}" destId="{4727EF65-2D4D-40AA-ABB5-2C83B3F97656}" srcOrd="0" destOrd="4" presId="urn:microsoft.com/office/officeart/2005/8/layout/hList1"/>
    <dgm:cxn modelId="{078089FA-F923-41C0-A63F-5BC51E81E45F}" type="presOf" srcId="{FEDA1EE7-ECEC-44AB-95F8-33086CF65136}" destId="{4727EF65-2D4D-40AA-ABB5-2C83B3F97656}" srcOrd="0" destOrd="6" presId="urn:microsoft.com/office/officeart/2005/8/layout/hList1"/>
    <dgm:cxn modelId="{C356ED9A-7330-405A-8B04-5725C71DC3A6}" srcId="{7BA7BF3D-3661-43D8-AAE8-50601C7D95AD}" destId="{48204956-7DE5-4C45-9915-1DC97AEE6D01}" srcOrd="3" destOrd="0" parTransId="{9501018A-0EA8-4439-BD00-2D1F3DB633F3}" sibTransId="{7B53C079-241D-4011-8274-19A630083E20}"/>
    <dgm:cxn modelId="{34C56C1E-873C-4313-AFC5-D53214E0E1B2}" type="presOf" srcId="{3A38A93E-7092-4C4E-B8D1-28C3D21DF313}" destId="{915D5A09-6891-4830-8D5E-B8251006E85E}" srcOrd="0" destOrd="0" presId="urn:microsoft.com/office/officeart/2005/8/layout/hList1"/>
    <dgm:cxn modelId="{CC83771B-A599-4C7B-BA31-897A7B349494}" srcId="{CAB1DFE1-67CD-4EB5-ADD6-62D749E9BC6A}" destId="{069F1430-B05A-45D4-9E26-0B62FADC11ED}" srcOrd="0" destOrd="0" parTransId="{49501860-DE36-4CE6-9499-3ED44E6273FA}" sibTransId="{2E50880F-FA7A-40FD-ABC2-AD5984AE5DF5}"/>
    <dgm:cxn modelId="{506E8ADA-3F20-4B70-A4E4-5E9C8C263638}" type="presOf" srcId="{E16228CA-F842-4BE9-A3E6-0ED68E2D2ECE}" destId="{D8CD2349-B67E-4AC2-BE7E-B9B4004DC285}" srcOrd="0" destOrd="1" presId="urn:microsoft.com/office/officeart/2005/8/layout/hList1"/>
    <dgm:cxn modelId="{143A56C6-780C-4751-8D75-EFF4D53A439D}" srcId="{CAB1DFE1-67CD-4EB5-ADD6-62D749E9BC6A}" destId="{0EC3CF12-C29F-49DB-A0C7-A9E967AC84B0}" srcOrd="1" destOrd="0" parTransId="{2B0CC330-2093-49B3-A6FE-D112A43A946C}" sibTransId="{3C165675-FD50-45A1-91FE-C22EDC7598D8}"/>
    <dgm:cxn modelId="{85820AB1-F804-44D9-B0C8-EEEB432F8809}" type="presOf" srcId="{8A13E1E4-88AD-415C-ADB7-3387F527287B}" destId="{4727EF65-2D4D-40AA-ABB5-2C83B3F97656}" srcOrd="0" destOrd="3" presId="urn:microsoft.com/office/officeart/2005/8/layout/hList1"/>
    <dgm:cxn modelId="{88A7830F-1EF3-47F6-AB74-11CC3D70F840}" type="presOf" srcId="{7BA7BF3D-3661-43D8-AAE8-50601C7D95AD}" destId="{917C3D33-EE7D-47CB-AFA5-14D411BDC161}" srcOrd="0" destOrd="0" presId="urn:microsoft.com/office/officeart/2005/8/layout/hList1"/>
    <dgm:cxn modelId="{38A0654B-DBA9-4BE5-890A-C0B92866A60D}" type="presOf" srcId="{7B5D2598-6136-4B91-A616-79FB850D7864}" destId="{4727EF65-2D4D-40AA-ABB5-2C83B3F97656}" srcOrd="0" destOrd="0" presId="urn:microsoft.com/office/officeart/2005/8/layout/hList1"/>
    <dgm:cxn modelId="{006F5262-CEE1-4A00-BB0A-67B9936BF7CD}" srcId="{7BA7BF3D-3661-43D8-AAE8-50601C7D95AD}" destId="{3A38A93E-7092-4C4E-B8D1-28C3D21DF313}" srcOrd="1" destOrd="0" parTransId="{2554DFA6-EB73-4CC4-8F3E-BDDF2D1A31FD}" sibTransId="{AC375AC7-AEA4-4D68-97C3-71E01FB43774}"/>
    <dgm:cxn modelId="{691527F6-7A18-4055-86E0-9E52C9FD3907}" type="presOf" srcId="{320E46E7-7CCA-45AE-85BD-B37CDB203D80}" destId="{4727EF65-2D4D-40AA-ABB5-2C83B3F97656}" srcOrd="0" destOrd="5" presId="urn:microsoft.com/office/officeart/2005/8/layout/hList1"/>
    <dgm:cxn modelId="{BB896C83-B9F5-4E15-87C6-6C69645970D5}" srcId="{532606BD-C0AC-4AF9-9CD4-61743BD7403B}" destId="{8A13E1E4-88AD-415C-ADB7-3387F527287B}" srcOrd="3" destOrd="0" parTransId="{6A988251-831D-45AD-8673-4F6BEFFB853E}" sibTransId="{A2C6E15D-FE24-4710-B638-818F2A02827D}"/>
    <dgm:cxn modelId="{0AFCC8D0-169E-4208-99FD-4D4A4F37AC0B}" srcId="{48204956-7DE5-4C45-9915-1DC97AEE6D01}" destId="{DD0F1946-2D2C-4024-AB31-42C6B5223BF7}" srcOrd="0" destOrd="0" parTransId="{0174E5B7-A2E6-4381-98FF-E038E4442598}" sibTransId="{28C8FF24-28A9-48A7-9E03-ECD68E086814}"/>
    <dgm:cxn modelId="{E8098A1D-1B6B-49F8-A174-E5A369210B12}" type="presOf" srcId="{38DB52D7-A432-4DE6-A5EE-1A56DE74D355}" destId="{54F29A50-B9EB-4216-9C36-6C652F666B47}" srcOrd="0" destOrd="1" presId="urn:microsoft.com/office/officeart/2005/8/layout/hList1"/>
    <dgm:cxn modelId="{B640F673-3799-47DA-915A-8A389C21CFA7}" srcId="{532606BD-C0AC-4AF9-9CD4-61743BD7403B}" destId="{50921803-E5C2-4544-BB72-8137A1691469}" srcOrd="1" destOrd="0" parTransId="{8541454B-F7C1-4447-B3D5-BC552E5820AB}" sibTransId="{6B0B659C-2822-4548-AA99-D06C3AFD0BE9}"/>
    <dgm:cxn modelId="{4BDF5368-3EA2-42C4-9A22-0D4CB9FFCBD7}" type="presParOf" srcId="{917C3D33-EE7D-47CB-AFA5-14D411BDC161}" destId="{69932FAC-A033-4E1E-ADBE-3294E55B3DB9}" srcOrd="0" destOrd="0" presId="urn:microsoft.com/office/officeart/2005/8/layout/hList1"/>
    <dgm:cxn modelId="{35DF595F-5482-4311-95A9-67182BD2DBC0}" type="presParOf" srcId="{69932FAC-A033-4E1E-ADBE-3294E55B3DB9}" destId="{E6636CDD-5B53-4B1B-9095-D5FF14B2490A}" srcOrd="0" destOrd="0" presId="urn:microsoft.com/office/officeart/2005/8/layout/hList1"/>
    <dgm:cxn modelId="{F4CCC1D3-93A3-4D4E-B913-206432E1FDFC}" type="presParOf" srcId="{69932FAC-A033-4E1E-ADBE-3294E55B3DB9}" destId="{4727EF65-2D4D-40AA-ABB5-2C83B3F97656}" srcOrd="1" destOrd="0" presId="urn:microsoft.com/office/officeart/2005/8/layout/hList1"/>
    <dgm:cxn modelId="{5BB5F7B1-3394-48ED-ACD7-A8AA9BB7468F}" type="presParOf" srcId="{917C3D33-EE7D-47CB-AFA5-14D411BDC161}" destId="{F3A89505-4953-4BEF-A568-2F2B6630D9AB}" srcOrd="1" destOrd="0" presId="urn:microsoft.com/office/officeart/2005/8/layout/hList1"/>
    <dgm:cxn modelId="{9E6D1DC5-7E8A-46B9-BDEF-E32314BC850F}" type="presParOf" srcId="{917C3D33-EE7D-47CB-AFA5-14D411BDC161}" destId="{4E32D589-F725-4BD3-AD65-902DA33BEB21}" srcOrd="2" destOrd="0" presId="urn:microsoft.com/office/officeart/2005/8/layout/hList1"/>
    <dgm:cxn modelId="{6C54ECFB-512D-4710-9C6D-CE3AE48026FC}" type="presParOf" srcId="{4E32D589-F725-4BD3-AD65-902DA33BEB21}" destId="{915D5A09-6891-4830-8D5E-B8251006E85E}" srcOrd="0" destOrd="0" presId="urn:microsoft.com/office/officeart/2005/8/layout/hList1"/>
    <dgm:cxn modelId="{148B43B2-C657-4DE6-A1D2-8F1CA8E43CDF}" type="presParOf" srcId="{4E32D589-F725-4BD3-AD65-902DA33BEB21}" destId="{54F29A50-B9EB-4216-9C36-6C652F666B47}" srcOrd="1" destOrd="0" presId="urn:microsoft.com/office/officeart/2005/8/layout/hList1"/>
    <dgm:cxn modelId="{321442C1-2339-46ED-AAFA-8E959B9BF72B}" type="presParOf" srcId="{917C3D33-EE7D-47CB-AFA5-14D411BDC161}" destId="{BBDEC5CC-1471-4A75-99CB-DD3F76878553}" srcOrd="3" destOrd="0" presId="urn:microsoft.com/office/officeart/2005/8/layout/hList1"/>
    <dgm:cxn modelId="{22F43F9B-BF64-43B7-9825-E0668FC9738E}" type="presParOf" srcId="{917C3D33-EE7D-47CB-AFA5-14D411BDC161}" destId="{573BDA34-1B0E-4206-9DFD-338C17B170A5}" srcOrd="4" destOrd="0" presId="urn:microsoft.com/office/officeart/2005/8/layout/hList1"/>
    <dgm:cxn modelId="{6764E9A4-0CEA-40DF-8D81-4BCF2A6F85B2}" type="presParOf" srcId="{573BDA34-1B0E-4206-9DFD-338C17B170A5}" destId="{65DD7798-687A-47EF-91C3-80817A97C792}" srcOrd="0" destOrd="0" presId="urn:microsoft.com/office/officeart/2005/8/layout/hList1"/>
    <dgm:cxn modelId="{87B7281F-11C9-4750-91A1-556A0012ACB0}" type="presParOf" srcId="{573BDA34-1B0E-4206-9DFD-338C17B170A5}" destId="{13E8B9EB-0764-47F3-99FA-7048B9DADEA7}" srcOrd="1" destOrd="0" presId="urn:microsoft.com/office/officeart/2005/8/layout/hList1"/>
    <dgm:cxn modelId="{51241407-53B3-4A47-80F5-DA901C69CA71}" type="presParOf" srcId="{917C3D33-EE7D-47CB-AFA5-14D411BDC161}" destId="{75CB31FB-1C17-4879-A8A4-27C6AD786E37}" srcOrd="5" destOrd="0" presId="urn:microsoft.com/office/officeart/2005/8/layout/hList1"/>
    <dgm:cxn modelId="{AF015A88-B6B4-4DD8-9B69-5F323C3AB231}" type="presParOf" srcId="{917C3D33-EE7D-47CB-AFA5-14D411BDC161}" destId="{13874634-AF26-4730-B7C5-256626116917}" srcOrd="6" destOrd="0" presId="urn:microsoft.com/office/officeart/2005/8/layout/hList1"/>
    <dgm:cxn modelId="{CB006ED5-7B37-4D46-A8D7-803D137BFBF7}" type="presParOf" srcId="{13874634-AF26-4730-B7C5-256626116917}" destId="{E0536F31-2ACF-4C4A-B1B2-FBACA20ECB12}" srcOrd="0" destOrd="0" presId="urn:microsoft.com/office/officeart/2005/8/layout/hList1"/>
    <dgm:cxn modelId="{357A7A8A-76C1-4990-96D3-0535D76DD30D}" type="presParOf" srcId="{13874634-AF26-4730-B7C5-256626116917}" destId="{D8CD2349-B67E-4AC2-BE7E-B9B4004DC28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8FADB0-ACE4-4D9C-9A9B-24D8CEA95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D9C1419-7352-4C6F-AD87-4A18DF5E52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D728511-91D3-4A8B-89AF-55378EDA0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57FD696-8B04-4639-A298-9D222CF5D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221A996-70DD-4126-AD88-4DF26E82D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2786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C1549A-4951-4475-9288-A4C7418D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D1B0CA2-0C3D-44FF-BA82-131A46782F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5675C4C-167E-4AD3-8EC8-667770E6B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5EF64A-38CC-4F01-97AB-7112B232C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C5B1C37-16E7-406B-9A06-B4EC2F130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403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F5E3DEE-FD3D-4B61-AAE3-17326A7858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70CD5F4-80B0-4E39-A62B-16B52F0FE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207D4C-02DD-4C97-A8DB-B3BD8B95D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990C8D6-76A8-4880-8FB4-E5C68AD9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7981FBD-8939-4015-A4AF-ECEF32773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652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F0F2E9-113B-4F1B-B3C8-9270823DD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8E45AB9-205F-46B2-BDC9-D98CC4570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F7B1A9B-D3B9-4B15-BFB0-16268626F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4C846D5-0E7E-414C-A587-7122C9B01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3FE5468-B9DE-45A8-BA77-2F6A32EAD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8399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FBA1FC1-B44D-4BA3-96AC-9A5F515F9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075A984-D9E9-4B14-B926-AA4B28F83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25A89A5-F3B6-4460-9885-A8D93033A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AFE89C-9B2D-41A1-AEA1-07561502B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0866ECB-4818-404B-8F07-E698ACC91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2469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7999F09-7FC4-4771-90A4-E0558BB4A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343E5AD-6DF3-498C-842B-B8382499AA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0188193-2889-4B96-89F0-9600EC5AA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A31C7796-6BAC-44D7-B245-90DEC2BEE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6403E3F-AB53-4BE8-86AD-5200B74B7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D2F3CB6-7F46-4E1F-8669-D28277165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06536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3E05BE-1AA8-4E95-B3DF-D872B060D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8C9B9AD-C5D2-4198-A3A7-CD78940636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9D986EC-2959-4D01-A93F-4C2D03BF9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E7ACDE6-6BA5-40DE-94A7-F0CA004F8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F4D2F65E-AB82-4BBB-9B7E-63D5374C53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4EDD6EA-9992-45BB-BC2D-E9DD1CE5B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7A96DFC5-366A-46B8-9D29-CB77B939D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58A2ACC-601A-407B-9885-998FE066A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398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AB3685-76E9-4CB4-A78F-16EE3270B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A9AE6A1-D294-49C7-BF3D-07066528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9DC49E8-E726-4E21-961C-12BE37FEA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0F8D5BC-0A91-4A81-A663-1AA5A63F6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237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FE7D30B4-4504-4B50-9135-B2B24D4F5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51ECACC-D889-4061-B938-1E586AB0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596D332-8679-4673-A409-B7EAAC79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7000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A30A05E-B8A9-45AC-88A4-1A1999BE7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9903228-EDB8-4F2C-9125-AD1E722B0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903BC17-7C51-4E01-B526-11674940E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790AC41-B849-40A9-91E3-364E345F2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1B5E069-0F1C-4A67-B245-29DF3D4F4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4ED796B-7B85-44D0-AE3F-DA7CE73C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6896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B976B25-194E-412E-B8D4-BBB9EF3F9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75B4E11-8C9B-4EE7-B84D-C76CCAED4E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0D62EBC-BBBC-4807-A396-E0FD60343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E1A7BD2-4513-43E7-BA1C-F506FD0E0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89390FE-32B2-40B2-9AF1-F89A609CE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80FA5C8-A824-4245-9B6B-6948A753C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55384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8408D365-27EB-4D56-8064-2FAD4F3CB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BC29DE9-A82F-46B7-AD88-D8D064C44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B7998B9-D21D-4131-8727-74E7262441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9F891-DF0B-4950-84B9-02C14823B98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7876D0-CFF0-4E50-8C2C-0567FD70D3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B6C89CB-AA17-425E-80E9-4DD25AB02B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88C1B-5B3E-4D96-B70D-03F24399429E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617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028F40C-E530-45C0-AAE0-65E62C253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BA51D78-FFB7-4057-A0FA-5D19FF1071A4}"/>
              </a:ext>
            </a:extLst>
          </p:cNvPr>
          <p:cNvSpPr txBox="1"/>
          <p:nvPr/>
        </p:nvSpPr>
        <p:spPr>
          <a:xfrm>
            <a:off x="3252914" y="2486526"/>
            <a:ext cx="658385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44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ประเด็นมุ่งเน้นยุทธศาสตร์ด้านสาธารณสุข</a:t>
            </a:r>
          </a:p>
          <a:p>
            <a:pPr algn="ctr"/>
            <a:r>
              <a:rPr lang="th-TH" sz="4400" b="1" dirty="0" err="1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คป</a:t>
            </a:r>
            <a:r>
              <a:rPr lang="th-TH" sz="44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สอ.บ้าน</a:t>
            </a:r>
            <a:r>
              <a:rPr lang="th-TH" sz="4400" b="1" dirty="0" err="1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ผือ</a:t>
            </a:r>
            <a:r>
              <a:rPr lang="th-TH" sz="44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จังหวัดอุดรธานี ปี ๒๕๖๓</a:t>
            </a:r>
            <a:endParaRPr lang="th-TH" sz="44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44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53AB8E3C-FDE2-45C5-9CFF-6A82E5CF7777}"/>
              </a:ext>
            </a:extLst>
          </p:cNvPr>
          <p:cNvSpPr txBox="1"/>
          <p:nvPr/>
        </p:nvSpPr>
        <p:spPr>
          <a:xfrm>
            <a:off x="201280" y="5494421"/>
            <a:ext cx="11522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หน่วยงานหลัก</a:t>
            </a:r>
            <a:r>
              <a:rPr lang="en-US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หน่วยงานร่วม</a:t>
            </a:r>
            <a:r>
              <a:rPr lang="en-US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 </a:t>
            </a:r>
            <a:endParaRPr lang="th-TH" sz="36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111A6D77-343F-4433-9F6D-20733FBBAC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883" y="237965"/>
            <a:ext cx="2006235" cy="201059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9416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DAAD721-A84B-40E5-B90F-CBCA7155D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103099"/>
            <a:ext cx="2105891" cy="951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F7C076-B185-4DEC-9BE0-E16E317429E0}"/>
              </a:ext>
            </a:extLst>
          </p:cNvPr>
          <p:cNvSpPr txBox="1"/>
          <p:nvPr/>
        </p:nvSpPr>
        <p:spPr>
          <a:xfrm>
            <a:off x="309462" y="255463"/>
            <a:ext cx="1661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7093D71-136C-4332-A02C-33560B2EACE4}"/>
              </a:ext>
            </a:extLst>
          </p:cNvPr>
          <p:cNvSpPr txBox="1"/>
          <p:nvPr/>
        </p:nvSpPr>
        <p:spPr>
          <a:xfrm>
            <a:off x="637309" y="1634836"/>
            <a:ext cx="10709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>
              <a:buFont typeface="Arial" panose="020B0604020202020204" pitchFamily="34" charset="0"/>
              <a:buChar char="•"/>
            </a:pPr>
            <a:r>
              <a: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..........................................................................................</a:t>
            </a:r>
          </a:p>
          <a:p>
            <a:pPr marL="263525" indent="-263525">
              <a:buFont typeface="Arial" panose="020B0604020202020204" pitchFamily="34" charset="0"/>
              <a:buChar char="•"/>
            </a:pPr>
            <a:r>
              <a: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............................................................................................</a:t>
            </a:r>
          </a:p>
          <a:p>
            <a:pPr marL="263525" indent="-263525">
              <a:buFont typeface="Arial" panose="020B0604020202020204" pitchFamily="34" charset="0"/>
              <a:buChar char="•"/>
            </a:pPr>
            <a:r>
              <a: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..............................................................................................</a:t>
            </a:r>
          </a:p>
        </p:txBody>
      </p:sp>
    </p:spTree>
    <p:extLst>
      <p:ext uri="{BB962C8B-B14F-4D97-AF65-F5344CB8AC3E}">
        <p14:creationId xmlns:p14="http://schemas.microsoft.com/office/powerpoint/2010/main" val="402189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DAAD721-A84B-40E5-B90F-CBCA7155D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103099"/>
            <a:ext cx="2909454" cy="951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F7C076-B185-4DEC-9BE0-E16E317429E0}"/>
              </a:ext>
            </a:extLst>
          </p:cNvPr>
          <p:cNvSpPr txBox="1"/>
          <p:nvPr/>
        </p:nvSpPr>
        <p:spPr>
          <a:xfrm>
            <a:off x="309462" y="255463"/>
            <a:ext cx="2412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เป้าหมาย/ตัวชี้วัด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A554ACB9-581D-4583-A224-B5E65681C290}"/>
              </a:ext>
            </a:extLst>
          </p:cNvPr>
          <p:cNvGrpSpPr/>
          <p:nvPr/>
        </p:nvGrpSpPr>
        <p:grpSpPr>
          <a:xfrm>
            <a:off x="124691" y="1236916"/>
            <a:ext cx="5971309" cy="5517984"/>
            <a:chOff x="124691" y="1236916"/>
            <a:chExt cx="5971309" cy="5517984"/>
          </a:xfrm>
        </p:grpSpPr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CC15D10F-DDF1-4C96-927B-BB4EAEBC992F}"/>
                </a:ext>
              </a:extLst>
            </p:cNvPr>
            <p:cNvSpPr/>
            <p:nvPr/>
          </p:nvSpPr>
          <p:spPr>
            <a:xfrm>
              <a:off x="124691" y="1842075"/>
              <a:ext cx="5971309" cy="4912825"/>
            </a:xfrm>
            <a:prstGeom prst="rect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endPara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pPr marL="263525" indent="-263525">
                <a:buFont typeface="Arial" panose="020B0604020202020204" pitchFamily="34" charset="0"/>
                <a:buChar char="•"/>
              </a:pPr>
              <a:endPara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pPr marL="263525" indent="-263525">
                <a:buFont typeface="Arial" panose="020B0604020202020204" pitchFamily="34" charset="0"/>
                <a:buChar char="•"/>
              </a:pPr>
              <a:r>
                <a:rPr lang="th-TH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..........................................................................</a:t>
              </a:r>
            </a:p>
            <a:p>
              <a:endPara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0F978934-CA9E-409B-A57A-BEB7C0D18C36}"/>
                </a:ext>
              </a:extLst>
            </p:cNvPr>
            <p:cNvSpPr/>
            <p:nvPr/>
          </p:nvSpPr>
          <p:spPr>
            <a:xfrm>
              <a:off x="423256" y="1236916"/>
              <a:ext cx="4179916" cy="1210320"/>
            </a:xfrm>
            <a:custGeom>
              <a:avLst/>
              <a:gdLst>
                <a:gd name="connsiteX0" fmla="*/ 0 w 4179916"/>
                <a:gd name="connsiteY0" fmla="*/ 201724 h 1210320"/>
                <a:gd name="connsiteX1" fmla="*/ 201724 w 4179916"/>
                <a:gd name="connsiteY1" fmla="*/ 0 h 1210320"/>
                <a:gd name="connsiteX2" fmla="*/ 3978192 w 4179916"/>
                <a:gd name="connsiteY2" fmla="*/ 0 h 1210320"/>
                <a:gd name="connsiteX3" fmla="*/ 4179916 w 4179916"/>
                <a:gd name="connsiteY3" fmla="*/ 201724 h 1210320"/>
                <a:gd name="connsiteX4" fmla="*/ 4179916 w 4179916"/>
                <a:gd name="connsiteY4" fmla="*/ 1008596 h 1210320"/>
                <a:gd name="connsiteX5" fmla="*/ 3978192 w 4179916"/>
                <a:gd name="connsiteY5" fmla="*/ 1210320 h 1210320"/>
                <a:gd name="connsiteX6" fmla="*/ 201724 w 4179916"/>
                <a:gd name="connsiteY6" fmla="*/ 1210320 h 1210320"/>
                <a:gd name="connsiteX7" fmla="*/ 0 w 4179916"/>
                <a:gd name="connsiteY7" fmla="*/ 1008596 h 1210320"/>
                <a:gd name="connsiteX8" fmla="*/ 0 w 4179916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9916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3978192" y="0"/>
                  </a:lnTo>
                  <a:cubicBezTo>
                    <a:pt x="4089601" y="0"/>
                    <a:pt x="4179916" y="90315"/>
                    <a:pt x="4179916" y="201724"/>
                  </a:cubicBezTo>
                  <a:lnTo>
                    <a:pt x="4179916" y="1008596"/>
                  </a:lnTo>
                  <a:cubicBezTo>
                    <a:pt x="4179916" y="1120005"/>
                    <a:pt x="4089601" y="1210320"/>
                    <a:pt x="3978192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7074" tIns="59083" rIns="217074" bIns="59083" numCol="1" spcCol="1270" anchor="ctr" anchorCtr="0">
              <a:noAutofit/>
            </a:bodyPr>
            <a:lstStyle/>
            <a:p>
              <a:pPr marL="0" lvl="0" indent="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h-TH" sz="3200" b="1" kern="1200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เป้าหมาย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B19457BB-6933-4054-A45A-69E26D51CD77}"/>
              </a:ext>
            </a:extLst>
          </p:cNvPr>
          <p:cNvGrpSpPr/>
          <p:nvPr/>
        </p:nvGrpSpPr>
        <p:grpSpPr>
          <a:xfrm>
            <a:off x="6165273" y="1238094"/>
            <a:ext cx="5971309" cy="5516806"/>
            <a:chOff x="6165273" y="1238094"/>
            <a:chExt cx="5971309" cy="5516806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C2A4B6C2-4272-46D7-92A0-18EE4403A447}"/>
                </a:ext>
              </a:extLst>
            </p:cNvPr>
            <p:cNvSpPr/>
            <p:nvPr/>
          </p:nvSpPr>
          <p:spPr>
            <a:xfrm>
              <a:off x="6165273" y="1843254"/>
              <a:ext cx="5971309" cy="4911646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457200" indent="-457200">
                <a:buFont typeface="Arial" panose="020B0604020202020204" pitchFamily="34" charset="0"/>
                <a:buChar char="•"/>
              </a:pPr>
              <a:endPara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pPr marL="263525" indent="-263525">
                <a:buFont typeface="Arial" panose="020B0604020202020204" pitchFamily="34" charset="0"/>
                <a:buChar char="•"/>
              </a:pPr>
              <a:endPara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  <a:p>
              <a:pPr marL="263525" indent="-263525">
                <a:buFont typeface="Arial" panose="020B0604020202020204" pitchFamily="34" charset="0"/>
                <a:buChar char="•"/>
              </a:pPr>
              <a:r>
                <a:rPr lang="th-TH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..........................................................................</a:t>
              </a:r>
            </a:p>
            <a:p>
              <a:endParaRPr lang="th-TH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F7DDA9AD-0106-4DDA-845A-E0A7239CC941}"/>
                </a:ext>
              </a:extLst>
            </p:cNvPr>
            <p:cNvSpPr/>
            <p:nvPr/>
          </p:nvSpPr>
          <p:spPr>
            <a:xfrm>
              <a:off x="6463838" y="1238094"/>
              <a:ext cx="4179916" cy="1210320"/>
            </a:xfrm>
            <a:custGeom>
              <a:avLst/>
              <a:gdLst>
                <a:gd name="connsiteX0" fmla="*/ 0 w 4179916"/>
                <a:gd name="connsiteY0" fmla="*/ 201724 h 1210320"/>
                <a:gd name="connsiteX1" fmla="*/ 201724 w 4179916"/>
                <a:gd name="connsiteY1" fmla="*/ 0 h 1210320"/>
                <a:gd name="connsiteX2" fmla="*/ 3978192 w 4179916"/>
                <a:gd name="connsiteY2" fmla="*/ 0 h 1210320"/>
                <a:gd name="connsiteX3" fmla="*/ 4179916 w 4179916"/>
                <a:gd name="connsiteY3" fmla="*/ 201724 h 1210320"/>
                <a:gd name="connsiteX4" fmla="*/ 4179916 w 4179916"/>
                <a:gd name="connsiteY4" fmla="*/ 1008596 h 1210320"/>
                <a:gd name="connsiteX5" fmla="*/ 3978192 w 4179916"/>
                <a:gd name="connsiteY5" fmla="*/ 1210320 h 1210320"/>
                <a:gd name="connsiteX6" fmla="*/ 201724 w 4179916"/>
                <a:gd name="connsiteY6" fmla="*/ 1210320 h 1210320"/>
                <a:gd name="connsiteX7" fmla="*/ 0 w 4179916"/>
                <a:gd name="connsiteY7" fmla="*/ 1008596 h 1210320"/>
                <a:gd name="connsiteX8" fmla="*/ 0 w 4179916"/>
                <a:gd name="connsiteY8" fmla="*/ 201724 h 1210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9916" h="1210320">
                  <a:moveTo>
                    <a:pt x="0" y="201724"/>
                  </a:moveTo>
                  <a:cubicBezTo>
                    <a:pt x="0" y="90315"/>
                    <a:pt x="90315" y="0"/>
                    <a:pt x="201724" y="0"/>
                  </a:cubicBezTo>
                  <a:lnTo>
                    <a:pt x="3978192" y="0"/>
                  </a:lnTo>
                  <a:cubicBezTo>
                    <a:pt x="4089601" y="0"/>
                    <a:pt x="4179916" y="90315"/>
                    <a:pt x="4179916" y="201724"/>
                  </a:cubicBezTo>
                  <a:lnTo>
                    <a:pt x="4179916" y="1008596"/>
                  </a:lnTo>
                  <a:cubicBezTo>
                    <a:pt x="4179916" y="1120005"/>
                    <a:pt x="4089601" y="1210320"/>
                    <a:pt x="3978192" y="1210320"/>
                  </a:cubicBezTo>
                  <a:lnTo>
                    <a:pt x="201724" y="1210320"/>
                  </a:lnTo>
                  <a:cubicBezTo>
                    <a:pt x="90315" y="1210320"/>
                    <a:pt x="0" y="1120005"/>
                    <a:pt x="0" y="1008596"/>
                  </a:cubicBezTo>
                  <a:lnTo>
                    <a:pt x="0" y="20172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7074" tIns="59083" rIns="217074" bIns="59083" numCol="1" spcCol="1270" anchor="ctr" anchorCtr="0">
              <a:noAutofit/>
            </a:bodyPr>
            <a:lstStyle/>
            <a:p>
              <a:pPr marL="0" lvl="0" indent="0" algn="l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h-TH" sz="3200" b="1" kern="1200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ตัวชี้วัด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724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DAAD721-A84B-40E5-B90F-CBCA7155D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103099"/>
            <a:ext cx="3560618" cy="951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F7C076-B185-4DEC-9BE0-E16E317429E0}"/>
              </a:ext>
            </a:extLst>
          </p:cNvPr>
          <p:cNvSpPr txBox="1"/>
          <p:nvPr/>
        </p:nvSpPr>
        <p:spPr>
          <a:xfrm>
            <a:off x="309462" y="255463"/>
            <a:ext cx="3094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มาตรการ/กิจกรรมหลัก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="" xmlns:a16="http://schemas.microsoft.com/office/drawing/2014/main" id="{9294E537-1BC4-4AF8-A57D-678C278378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0463207"/>
              </p:ext>
            </p:extLst>
          </p:nvPr>
        </p:nvGraphicFramePr>
        <p:xfrm>
          <a:off x="124691" y="986099"/>
          <a:ext cx="11901054" cy="554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DBD1C503-2875-494C-804C-F87C0947F618}"/>
              </a:ext>
            </a:extLst>
          </p:cNvPr>
          <p:cNvGrpSpPr/>
          <p:nvPr/>
        </p:nvGrpSpPr>
        <p:grpSpPr>
          <a:xfrm>
            <a:off x="124691" y="6047873"/>
            <a:ext cx="11892104" cy="755154"/>
            <a:chOff x="281565" y="1322696"/>
            <a:chExt cx="11892104" cy="1076208"/>
          </a:xfrm>
        </p:grpSpPr>
        <p:sp>
          <p:nvSpPr>
            <p:cNvPr id="8" name="Freeform: Shape 7">
              <a:extLst>
                <a:ext uri="{FF2B5EF4-FFF2-40B4-BE49-F238E27FC236}">
                  <a16:creationId xmlns="" xmlns:a16="http://schemas.microsoft.com/office/drawing/2014/main" id="{9026996F-4F28-4EFE-8F9A-01044D86F2B1}"/>
                </a:ext>
              </a:extLst>
            </p:cNvPr>
            <p:cNvSpPr/>
            <p:nvPr/>
          </p:nvSpPr>
          <p:spPr>
            <a:xfrm>
              <a:off x="281565" y="1322696"/>
              <a:ext cx="2690521" cy="1076208"/>
            </a:xfrm>
            <a:custGeom>
              <a:avLst/>
              <a:gdLst>
                <a:gd name="connsiteX0" fmla="*/ 0 w 2690521"/>
                <a:gd name="connsiteY0" fmla="*/ 0 h 1076208"/>
                <a:gd name="connsiteX1" fmla="*/ 2690521 w 2690521"/>
                <a:gd name="connsiteY1" fmla="*/ 0 h 1076208"/>
                <a:gd name="connsiteX2" fmla="*/ 2690521 w 2690521"/>
                <a:gd name="connsiteY2" fmla="*/ 1076208 h 1076208"/>
                <a:gd name="connsiteX3" fmla="*/ 0 w 2690521"/>
                <a:gd name="connsiteY3" fmla="*/ 1076208 h 1076208"/>
                <a:gd name="connsiteX4" fmla="*/ 0 w 2690521"/>
                <a:gd name="connsiteY4" fmla="*/ 0 h 107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0521" h="1076208">
                  <a:moveTo>
                    <a:pt x="0" y="0"/>
                  </a:moveTo>
                  <a:lnTo>
                    <a:pt x="2690521" y="0"/>
                  </a:lnTo>
                  <a:lnTo>
                    <a:pt x="2690521" y="1076208"/>
                  </a:lnTo>
                  <a:lnTo>
                    <a:pt x="0" y="10762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h-TH" sz="2000" b="1" kern="1200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ผู้รับผิดชอบ</a:t>
              </a:r>
            </a:p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</a:t>
              </a:r>
              <a:endParaRPr lang="th-TH" sz="2000" b="1" kern="1200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565D26A2-4BFF-4850-9E83-AEF8F55DAB62}"/>
                </a:ext>
              </a:extLst>
            </p:cNvPr>
            <p:cNvSpPr/>
            <p:nvPr/>
          </p:nvSpPr>
          <p:spPr>
            <a:xfrm>
              <a:off x="3348760" y="1322696"/>
              <a:ext cx="2690521" cy="1076208"/>
            </a:xfrm>
            <a:custGeom>
              <a:avLst/>
              <a:gdLst>
                <a:gd name="connsiteX0" fmla="*/ 0 w 2690521"/>
                <a:gd name="connsiteY0" fmla="*/ 0 h 1076208"/>
                <a:gd name="connsiteX1" fmla="*/ 2690521 w 2690521"/>
                <a:gd name="connsiteY1" fmla="*/ 0 h 1076208"/>
                <a:gd name="connsiteX2" fmla="*/ 2690521 w 2690521"/>
                <a:gd name="connsiteY2" fmla="*/ 1076208 h 1076208"/>
                <a:gd name="connsiteX3" fmla="*/ 0 w 2690521"/>
                <a:gd name="connsiteY3" fmla="*/ 1076208 h 1076208"/>
                <a:gd name="connsiteX4" fmla="*/ 0 w 2690521"/>
                <a:gd name="connsiteY4" fmla="*/ 0 h 107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0521" h="1076208">
                  <a:moveTo>
                    <a:pt x="0" y="0"/>
                  </a:moveTo>
                  <a:lnTo>
                    <a:pt x="2690521" y="0"/>
                  </a:lnTo>
                  <a:lnTo>
                    <a:pt x="2690521" y="1076208"/>
                  </a:lnTo>
                  <a:lnTo>
                    <a:pt x="0" y="10762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2252848"/>
                <a:satOff val="-5806"/>
                <a:lumOff val="-3922"/>
                <a:alphaOff val="0"/>
              </a:schemeClr>
            </a:lnRef>
            <a:fillRef idx="1">
              <a:schemeClr val="accent5">
                <a:hueOff val="-2252848"/>
                <a:satOff val="-5806"/>
                <a:lumOff val="-3922"/>
                <a:alphaOff val="0"/>
              </a:schemeClr>
            </a:fillRef>
            <a:effectRef idx="0">
              <a:schemeClr val="accent5">
                <a:hueOff val="-2252848"/>
                <a:satOff val="-5806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ผู้รับผิดชอบ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</a:t>
              </a: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A7173738-5B76-4800-BF7B-F87DF4A32901}"/>
                </a:ext>
              </a:extLst>
            </p:cNvPr>
            <p:cNvSpPr/>
            <p:nvPr/>
          </p:nvSpPr>
          <p:spPr>
            <a:xfrm>
              <a:off x="6415954" y="1322696"/>
              <a:ext cx="2690521" cy="1076208"/>
            </a:xfrm>
            <a:custGeom>
              <a:avLst/>
              <a:gdLst>
                <a:gd name="connsiteX0" fmla="*/ 0 w 2690521"/>
                <a:gd name="connsiteY0" fmla="*/ 0 h 1076208"/>
                <a:gd name="connsiteX1" fmla="*/ 2690521 w 2690521"/>
                <a:gd name="connsiteY1" fmla="*/ 0 h 1076208"/>
                <a:gd name="connsiteX2" fmla="*/ 2690521 w 2690521"/>
                <a:gd name="connsiteY2" fmla="*/ 1076208 h 1076208"/>
                <a:gd name="connsiteX3" fmla="*/ 0 w 2690521"/>
                <a:gd name="connsiteY3" fmla="*/ 1076208 h 1076208"/>
                <a:gd name="connsiteX4" fmla="*/ 0 w 2690521"/>
                <a:gd name="connsiteY4" fmla="*/ 0 h 107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0521" h="1076208">
                  <a:moveTo>
                    <a:pt x="0" y="0"/>
                  </a:moveTo>
                  <a:lnTo>
                    <a:pt x="2690521" y="0"/>
                  </a:lnTo>
                  <a:lnTo>
                    <a:pt x="2690521" y="1076208"/>
                  </a:lnTo>
                  <a:lnTo>
                    <a:pt x="0" y="10762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4505695"/>
                <a:satOff val="-11613"/>
                <a:lumOff val="-7843"/>
                <a:alphaOff val="0"/>
              </a:schemeClr>
            </a:lnRef>
            <a:fillRef idx="1">
              <a:schemeClr val="accent5">
                <a:hueOff val="-4505695"/>
                <a:satOff val="-11613"/>
                <a:lumOff val="-7843"/>
                <a:alphaOff val="0"/>
              </a:schemeClr>
            </a:fillRef>
            <a:effectRef idx="0">
              <a:schemeClr val="accent5">
                <a:hueOff val="-4505695"/>
                <a:satOff val="-11613"/>
                <a:lumOff val="-784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ผู้รับผิดชอบ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</a:t>
              </a: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B4F05C5E-25DE-4930-81FE-A388AE1347BE}"/>
                </a:ext>
              </a:extLst>
            </p:cNvPr>
            <p:cNvSpPr/>
            <p:nvPr/>
          </p:nvSpPr>
          <p:spPr>
            <a:xfrm>
              <a:off x="9483148" y="1322696"/>
              <a:ext cx="2690521" cy="1076208"/>
            </a:xfrm>
            <a:custGeom>
              <a:avLst/>
              <a:gdLst>
                <a:gd name="connsiteX0" fmla="*/ 0 w 2690521"/>
                <a:gd name="connsiteY0" fmla="*/ 0 h 1076208"/>
                <a:gd name="connsiteX1" fmla="*/ 2690521 w 2690521"/>
                <a:gd name="connsiteY1" fmla="*/ 0 h 1076208"/>
                <a:gd name="connsiteX2" fmla="*/ 2690521 w 2690521"/>
                <a:gd name="connsiteY2" fmla="*/ 1076208 h 1076208"/>
                <a:gd name="connsiteX3" fmla="*/ 0 w 2690521"/>
                <a:gd name="connsiteY3" fmla="*/ 1076208 h 1076208"/>
                <a:gd name="connsiteX4" fmla="*/ 0 w 2690521"/>
                <a:gd name="connsiteY4" fmla="*/ 0 h 107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0521" h="1076208">
                  <a:moveTo>
                    <a:pt x="0" y="0"/>
                  </a:moveTo>
                  <a:lnTo>
                    <a:pt x="2690521" y="0"/>
                  </a:lnTo>
                  <a:lnTo>
                    <a:pt x="2690521" y="1076208"/>
                  </a:lnTo>
                  <a:lnTo>
                    <a:pt x="0" y="107620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-6758543"/>
                <a:satOff val="-17419"/>
                <a:lumOff val="-11765"/>
                <a:alphaOff val="0"/>
              </a:schemeClr>
            </a:lnRef>
            <a:fillRef idx="1">
              <a:schemeClr val="accent5">
                <a:hueOff val="-6758543"/>
                <a:satOff val="-17419"/>
                <a:lumOff val="-11765"/>
                <a:alphaOff val="0"/>
              </a:schemeClr>
            </a:fillRef>
            <a:effectRef idx="0">
              <a:schemeClr val="accent5">
                <a:hueOff val="-6758543"/>
                <a:satOff val="-17419"/>
                <a:lumOff val="-1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0688" tIns="97536" rIns="170688" bIns="97536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ผู้รับผิดชอบ</a:t>
              </a: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2000" b="1" dirty="0">
                  <a:solidFill>
                    <a:srgbClr val="002060"/>
                  </a:solidFill>
                  <a:latin typeface="TH SarabunPSK" panose="020B0500040200020003" pitchFamily="34" charset="-34"/>
                  <a:cs typeface="TH SarabunPSK" panose="020B0500040200020003" pitchFamily="34" charset="-34"/>
                </a:rPr>
                <a:t>................................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7017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5DAAD721-A84B-40E5-B90F-CBCA7155D3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103099"/>
            <a:ext cx="2690521" cy="951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F7C076-B185-4DEC-9BE0-E16E317429E0}"/>
              </a:ext>
            </a:extLst>
          </p:cNvPr>
          <p:cNvSpPr txBox="1"/>
          <p:nvPr/>
        </p:nvSpPr>
        <p:spPr>
          <a:xfrm>
            <a:off x="309462" y="255463"/>
            <a:ext cx="2250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Small Success</a:t>
            </a:r>
            <a:endParaRPr lang="th-TH" sz="36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="" xmlns:a16="http://schemas.microsoft.com/office/drawing/2014/main" id="{9294E537-1BC4-4AF8-A57D-678C278378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7523927"/>
              </p:ext>
            </p:extLst>
          </p:nvPr>
        </p:nvGraphicFramePr>
        <p:xfrm>
          <a:off x="124691" y="986099"/>
          <a:ext cx="11901054" cy="5548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4816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9F7C076-B185-4DEC-9BE0-E16E317429E0}"/>
              </a:ext>
            </a:extLst>
          </p:cNvPr>
          <p:cNvSpPr txBox="1"/>
          <p:nvPr/>
        </p:nvSpPr>
        <p:spPr>
          <a:xfrm>
            <a:off x="309462" y="255463"/>
            <a:ext cx="1899879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Action plan</a:t>
            </a:r>
            <a:endParaRPr lang="th-TH" sz="36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093D71-136C-4332-A02C-33560B2EACE4}"/>
              </a:ext>
            </a:extLst>
          </p:cNvPr>
          <p:cNvSpPr txBox="1"/>
          <p:nvPr/>
        </p:nvSpPr>
        <p:spPr>
          <a:xfrm>
            <a:off x="637309" y="1634836"/>
            <a:ext cx="10709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/>
            <a:r>
              <a:rPr lang="th-TH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โครงการ/แผนงาน..........................................................................................................</a:t>
            </a:r>
            <a:r>
              <a:rPr lang="th-TH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</a:t>
            </a:r>
          </a:p>
          <a:p>
            <a:pPr marL="263525" indent="-263525"/>
            <a:r>
              <a:rPr lang="th-TH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วัตถุประสงค์.................................................................................................................................................</a:t>
            </a:r>
            <a:endParaRPr lang="th-TH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263525" indent="-263525"/>
            <a:r>
              <a:rPr lang="th-TH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ตัวชี้วัดโครงการ...........................................................................................................................................</a:t>
            </a:r>
            <a:endParaRPr lang="th-TH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627018" y="3449803"/>
          <a:ext cx="10515600" cy="2072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05200"/>
                <a:gridCol w="3505200"/>
                <a:gridCol w="3505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กิจกรรม</a:t>
                      </a:r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ระยะเวลา</a:t>
                      </a:r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งบประมาณ</a:t>
                      </a:r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รวมงบประมาณ</a:t>
                      </a:r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800" b="1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2800" b="1" dirty="0">
                        <a:latin typeface="TH SarabunPSK" pitchFamily="34" charset="-34"/>
                        <a:ea typeface="Tahoma" pitchFamily="34" charset="0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109</Words>
  <Application>Microsoft Office PowerPoint</Application>
  <PresentationFormat>แบบจอกว้าง</PresentationFormat>
  <Paragraphs>44</Paragraphs>
  <Slides>6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6</vt:i4>
      </vt:variant>
    </vt:vector>
  </HeadingPairs>
  <TitlesOfParts>
    <vt:vector size="14" baseType="lpstr">
      <vt:lpstr>Angsana New</vt:lpstr>
      <vt:lpstr>Arial</vt:lpstr>
      <vt:lpstr>Calibri</vt:lpstr>
      <vt:lpstr>Calibri Light</vt:lpstr>
      <vt:lpstr>Cordia New</vt:lpstr>
      <vt:lpstr>Tahoma</vt:lpstr>
      <vt:lpstr>TH SarabunPSK</vt:lpstr>
      <vt:lpstr>Office Theme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acer</dc:creator>
  <cp:lastModifiedBy>Ward_Man_IN</cp:lastModifiedBy>
  <cp:revision>12</cp:revision>
  <dcterms:created xsi:type="dcterms:W3CDTF">2019-09-12T07:18:17Z</dcterms:created>
  <dcterms:modified xsi:type="dcterms:W3CDTF">2019-10-18T05:02:38Z</dcterms:modified>
</cp:coreProperties>
</file>